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 id="2147483719" r:id="rId5"/>
  </p:sldMasterIdLst>
  <p:notesMasterIdLst>
    <p:notesMasterId r:id="rId15"/>
  </p:notesMasterIdLst>
  <p:handoutMasterIdLst>
    <p:handoutMasterId r:id="rId16"/>
  </p:handoutMasterIdLst>
  <p:sldIdLst>
    <p:sldId id="256" r:id="rId6"/>
    <p:sldId id="268" r:id="rId7"/>
    <p:sldId id="280" r:id="rId8"/>
    <p:sldId id="281" r:id="rId9"/>
    <p:sldId id="267" r:id="rId10"/>
    <p:sldId id="278" r:id="rId11"/>
    <p:sldId id="279" r:id="rId12"/>
    <p:sldId id="270" r:id="rId13"/>
    <p:sldId id="273" r:id="rId1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4" autoAdjust="0"/>
    <p:restoredTop sz="86450"/>
  </p:normalViewPr>
  <p:slideViewPr>
    <p:cSldViewPr snapToGrid="0" snapToObjects="1">
      <p:cViewPr varScale="1">
        <p:scale>
          <a:sx n="91" d="100"/>
          <a:sy n="91" d="100"/>
        </p:scale>
        <p:origin x="125"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27" d="100"/>
          <a:sy n="127" d="100"/>
        </p:scale>
        <p:origin x="304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9D317E2-89CF-BF42-AE9F-1E591F3FE62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D34C057F-DD8E-3C49-A2E7-A6D6ECD66F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37569D-5793-854B-AD14-A4A92002595E}" type="datetimeFigureOut">
              <a:rPr lang="nl-NL" smtClean="0"/>
              <a:t>19-1-2023</a:t>
            </a:fld>
            <a:endParaRPr lang="nl-NL"/>
          </a:p>
        </p:txBody>
      </p:sp>
      <p:sp>
        <p:nvSpPr>
          <p:cNvPr id="4" name="Tijdelijke aanduiding voor voettekst 3">
            <a:extLst>
              <a:ext uri="{FF2B5EF4-FFF2-40B4-BE49-F238E27FC236}">
                <a16:creationId xmlns:a16="http://schemas.microsoft.com/office/drawing/2014/main" id="{0864519D-1C87-FD4B-B00A-2DA94782ED9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1A08F263-2994-7B4C-82A2-4CDFFA4B0E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34E908-F265-BD4B-9820-E8CE97EAAC27}" type="slidenum">
              <a:rPr lang="nl-NL" smtClean="0"/>
              <a:t>‹#›</a:t>
            </a:fld>
            <a:endParaRPr lang="nl-NL"/>
          </a:p>
        </p:txBody>
      </p:sp>
    </p:spTree>
    <p:extLst>
      <p:ext uri="{BB962C8B-B14F-4D97-AF65-F5344CB8AC3E}">
        <p14:creationId xmlns:p14="http://schemas.microsoft.com/office/powerpoint/2010/main" val="447231310"/>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3FB1B7-C8F7-8843-BF43-280387B2B40F}" type="datetimeFigureOut">
              <a:rPr lang="nl-NL" smtClean="0"/>
              <a:t>19-1-2023</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nl-NL"/>
              <a:t>Tekststijl van het model bewerken
Tweede niveau
Derde niveau
Vierde niveau
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FC5874-2264-DB45-A455-DDA96B8CCAE6}" type="slidenum">
              <a:rPr lang="nl-NL" smtClean="0"/>
              <a:t>‹#›</a:t>
            </a:fld>
            <a:endParaRPr lang="nl-NL"/>
          </a:p>
        </p:txBody>
      </p:sp>
    </p:spTree>
    <p:extLst>
      <p:ext uri="{BB962C8B-B14F-4D97-AF65-F5344CB8AC3E}">
        <p14:creationId xmlns:p14="http://schemas.microsoft.com/office/powerpoint/2010/main" val="3356390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1</a:t>
            </a:fld>
            <a:endParaRPr lang="nl-NL"/>
          </a:p>
        </p:txBody>
      </p:sp>
    </p:spTree>
    <p:extLst>
      <p:ext uri="{BB962C8B-B14F-4D97-AF65-F5344CB8AC3E}">
        <p14:creationId xmlns:p14="http://schemas.microsoft.com/office/powerpoint/2010/main" val="38628335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A6C8C274-345F-C24F-B914-9D57A4FC4BF7}"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21714646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C85429B-7EB3-084A-A4F2-852F584DF39D}"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264598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ISURE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6B00DB6-5B71-E84F-BC2E-BED7F0E7F3EC}"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434556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FD12A8D7-D751-9541-9AE7-BF53D0FEBC02}"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856736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448D5C6B-2343-F24D-8098-49B80807734D}"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16886310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1503BD7-7D4E-034E-A73D-34A96F7C2B9E}"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0506142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WN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CE4CE7ED-B6C7-5F49-A328-1F510803E59C}"/>
              </a:ext>
            </a:extLst>
          </p:cNvPr>
          <p:cNvSpPr>
            <a:spLocks noGrp="1"/>
          </p:cNvSpPr>
          <p:nvPr>
            <p:ph type="pic" sz="quarter" idx="15"/>
          </p:nvPr>
        </p:nvSpPr>
        <p:spPr>
          <a:xfrm>
            <a:off x="682625" y="0"/>
            <a:ext cx="11509375" cy="5457825"/>
          </a:xfrm>
          <a:solidFill>
            <a:schemeClr val="bg1">
              <a:alpha val="0"/>
            </a:schemeClr>
          </a:solidFill>
        </p:spPr>
        <p:txBody>
          <a:bodyPr tIns="1080000"/>
          <a:lstStyle>
            <a:lvl1pPr algn="ctr">
              <a:defRPr>
                <a:solidFill>
                  <a:schemeClr val="bg1"/>
                </a:solidFill>
              </a:defRPr>
            </a:lvl1pPr>
          </a:lstStyle>
          <a:p>
            <a:r>
              <a:rPr lang="en-US"/>
              <a:t>Click icon to add picture</a:t>
            </a:r>
            <a:endParaRPr lang="nl-NL" dirty="0"/>
          </a:p>
        </p:txBody>
      </p:sp>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9B625D9-B9EE-6E45-88E2-4D1C6CB4222C}"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481013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ECE7121-FBD5-B04C-9051-955FACEB8C14}" type="datetime2">
              <a:rPr lang="nl-NL" smtClean="0"/>
              <a:t>donderdag 19 januari 2023</a:t>
            </a:fld>
            <a:endParaRPr lang="nl-NL" dirty="0"/>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dirty="0"/>
              <a:t>&lt;</a:t>
            </a:r>
            <a:r>
              <a:rPr lang="nl-NL" dirty="0" err="1"/>
              <a:t>Optional</a:t>
            </a:r>
            <a:r>
              <a:rPr lang="nl-NL" dirty="0"/>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0" baseline="0">
                <a:solidFill>
                  <a:srgbClr val="00B7EE"/>
                </a:solidFill>
                <a:latin typeface="Open Sans SemiBold" panose="020B0606030504020204" pitchFamily="34" charset="0"/>
              </a:defRPr>
            </a:lvl1pPr>
          </a:lstStyle>
          <a:p>
            <a:endParaRPr lang="nl-NL" dirty="0"/>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8"/>
            <a:ext cx="11144920" cy="3735895"/>
          </a:xfrm>
          <a:prstGeom prst="rect">
            <a:avLst/>
          </a:prstGeom>
        </p:spPr>
        <p:txBody>
          <a:bodyPr wrap="square">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endParaRPr lang="nl-NL" dirty="0"/>
          </a:p>
          <a:p>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endParaRPr lang="nl-NL" dirty="0"/>
          </a:p>
          <a:p>
            <a:r>
              <a:rPr lang="nl-NL" dirty="0" err="1"/>
              <a:t>Text</a:t>
            </a:r>
            <a:endParaRPr lang="nl-NL" dirty="0"/>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537882" y="412477"/>
            <a:ext cx="11144922" cy="867684"/>
          </a:xfrm>
          <a:prstGeom prst="rect">
            <a:avLst/>
          </a:prstGeom>
        </p:spPr>
        <p:txBody>
          <a:bodyPr/>
          <a:lstStyle/>
          <a:p>
            <a:endParaRPr lang="nl-NL" dirty="0"/>
          </a:p>
        </p:txBody>
      </p:sp>
    </p:spTree>
    <p:extLst>
      <p:ext uri="{BB962C8B-B14F-4D97-AF65-F5344CB8AC3E}">
        <p14:creationId xmlns:p14="http://schemas.microsoft.com/office/powerpoint/2010/main" val="4282737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D076CE5-49C4-1047-90C9-08077C54E025}"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inhoud 2">
            <a:extLst>
              <a:ext uri="{FF2B5EF4-FFF2-40B4-BE49-F238E27FC236}">
                <a16:creationId xmlns:a16="http://schemas.microsoft.com/office/drawing/2014/main" id="{1268AB72-F30A-4844-AFAE-20251F3B1D85}"/>
              </a:ext>
            </a:extLst>
          </p:cNvPr>
          <p:cNvSpPr>
            <a:spLocks noGrp="1"/>
          </p:cNvSpPr>
          <p:nvPr>
            <p:ph sz="quarter" idx="15" hasCustomPrompt="1"/>
          </p:nvPr>
        </p:nvSpPr>
        <p:spPr>
          <a:xfrm>
            <a:off x="537882" y="1471381"/>
            <a:ext cx="11144922" cy="4154984"/>
          </a:xfrm>
          <a:prstGeom prst="rect">
            <a:avLst/>
          </a:prstGeom>
        </p:spPr>
        <p:txBody>
          <a:bodyPr>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r>
              <a:rPr lang="nl-NL" dirty="0"/>
              <a:t>
</a:t>
            </a:r>
            <a:r>
              <a:rPr lang="nl-NL" dirty="0" err="1"/>
              <a:t>Text</a:t>
            </a:r>
            <a:endParaRPr lang="nl-NL" dirty="0"/>
          </a:p>
          <a:p>
            <a:r>
              <a:rPr lang="nl-NL" dirty="0" err="1"/>
              <a:t>Text</a:t>
            </a:r>
            <a:endParaRPr lang="nl-NL" dirty="0"/>
          </a:p>
          <a:p>
            <a:r>
              <a:rPr lang="nl-NL" dirty="0" err="1"/>
              <a:t>Text</a:t>
            </a:r>
            <a:endParaRPr lang="nl-NL" dirty="0"/>
          </a:p>
        </p:txBody>
      </p:sp>
      <p:sp>
        <p:nvSpPr>
          <p:cNvPr id="14" name="Titel 18">
            <a:extLst>
              <a:ext uri="{FF2B5EF4-FFF2-40B4-BE49-F238E27FC236}">
                <a16:creationId xmlns:a16="http://schemas.microsoft.com/office/drawing/2014/main" id="{688B96DB-3A09-5D41-96EB-01A013AF8F16}"/>
              </a:ext>
            </a:extLst>
          </p:cNvPr>
          <p:cNvSpPr>
            <a:spLocks noGrp="1"/>
          </p:cNvSpPr>
          <p:nvPr>
            <p:ph type="title"/>
          </p:nvPr>
        </p:nvSpPr>
        <p:spPr>
          <a:xfrm>
            <a:off x="537882" y="412477"/>
            <a:ext cx="11144922" cy="867684"/>
          </a:xfrm>
          <a:prstGeom prst="rect">
            <a:avLst/>
          </a:prstGeom>
        </p:spPr>
        <p:txBody>
          <a:bodyPr/>
          <a:lstStyle/>
          <a:p>
            <a:endParaRPr lang="nl-NL" dirty="0"/>
          </a:p>
        </p:txBody>
      </p:sp>
    </p:spTree>
    <p:extLst>
      <p:ext uri="{BB962C8B-B14F-4D97-AF65-F5344CB8AC3E}">
        <p14:creationId xmlns:p14="http://schemas.microsoft.com/office/powerpoint/2010/main" val="13283795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B 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7BE5A74-8120-B541-8B08-C0396A2FDC64}" type="datetime2">
              <a:rPr lang="nl-NL" smtClean="0"/>
              <a:t>donderdag 19 januari 2023</a:t>
            </a:fld>
            <a:endParaRPr lang="nl-NL" dirty="0"/>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dirty="0"/>
              <a:t>&lt;</a:t>
            </a:r>
            <a:r>
              <a:rPr lang="nl-NL" dirty="0" err="1"/>
              <a:t>Optional</a:t>
            </a:r>
            <a:r>
              <a:rPr lang="nl-NL" dirty="0"/>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dirty="0"/>
          </a:p>
        </p:txBody>
      </p:sp>
      <p:sp>
        <p:nvSpPr>
          <p:cNvPr id="11" name="Tijdelijke aanduiding voor inhoud 2">
            <a:extLst>
              <a:ext uri="{FF2B5EF4-FFF2-40B4-BE49-F238E27FC236}">
                <a16:creationId xmlns:a16="http://schemas.microsoft.com/office/drawing/2014/main" id="{ECFF16CA-AD10-5343-89C2-717896D9EA8B}"/>
              </a:ext>
            </a:extLst>
          </p:cNvPr>
          <p:cNvSpPr>
            <a:spLocks noGrp="1"/>
          </p:cNvSpPr>
          <p:nvPr>
            <p:ph sz="quarter" idx="15" hasCustomPrompt="1"/>
          </p:nvPr>
        </p:nvSpPr>
        <p:spPr>
          <a:xfrm>
            <a:off x="536957"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r>
              <a:rPr lang="nl-NL" dirty="0"/>
              <a:t>
</a:t>
            </a:r>
            <a:r>
              <a:rPr lang="nl-NL" dirty="0" err="1"/>
              <a:t>Text</a:t>
            </a:r>
            <a:endParaRPr lang="nl-NL" dirty="0"/>
          </a:p>
          <a:p>
            <a:r>
              <a:rPr lang="nl-NL" dirty="0" err="1"/>
              <a:t>Text</a:t>
            </a:r>
            <a:endParaRPr lang="nl-NL" dirty="0"/>
          </a:p>
          <a:p>
            <a:endParaRPr lang="nl-NL" dirty="0"/>
          </a:p>
        </p:txBody>
      </p:sp>
      <p:sp>
        <p:nvSpPr>
          <p:cNvPr id="14" name="Tijdelijke aanduiding voor inhoud 2">
            <a:extLst>
              <a:ext uri="{FF2B5EF4-FFF2-40B4-BE49-F238E27FC236}">
                <a16:creationId xmlns:a16="http://schemas.microsoft.com/office/drawing/2014/main" id="{162539FB-202D-7448-9B76-4D3F85DFC8D8}"/>
              </a:ext>
            </a:extLst>
          </p:cNvPr>
          <p:cNvSpPr>
            <a:spLocks noGrp="1"/>
          </p:cNvSpPr>
          <p:nvPr>
            <p:ph sz="quarter" idx="17" hasCustomPrompt="1"/>
          </p:nvPr>
        </p:nvSpPr>
        <p:spPr>
          <a:xfrm>
            <a:off x="6104964"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r>
              <a:rPr lang="nl-NL" dirty="0"/>
              <a:t>
</a:t>
            </a:r>
            <a:r>
              <a:rPr lang="nl-NL" dirty="0" err="1"/>
              <a:t>Text</a:t>
            </a:r>
            <a:endParaRPr lang="nl-NL" dirty="0"/>
          </a:p>
          <a:p>
            <a:r>
              <a:rPr lang="nl-NL" dirty="0" err="1"/>
              <a:t>Text</a:t>
            </a:r>
            <a:endParaRPr lang="nl-NL" dirty="0"/>
          </a:p>
          <a:p>
            <a:endParaRPr lang="nl-NL" dirty="0"/>
          </a:p>
        </p:txBody>
      </p:sp>
      <p:sp>
        <p:nvSpPr>
          <p:cNvPr id="15" name="Titel 18">
            <a:extLst>
              <a:ext uri="{FF2B5EF4-FFF2-40B4-BE49-F238E27FC236}">
                <a16:creationId xmlns:a16="http://schemas.microsoft.com/office/drawing/2014/main" id="{D3DFFFC9-390E-9640-9571-5C38971AC28A}"/>
              </a:ext>
            </a:extLst>
          </p:cNvPr>
          <p:cNvSpPr>
            <a:spLocks noGrp="1"/>
          </p:cNvSpPr>
          <p:nvPr>
            <p:ph type="title"/>
          </p:nvPr>
        </p:nvSpPr>
        <p:spPr>
          <a:xfrm>
            <a:off x="537882" y="412477"/>
            <a:ext cx="11144922" cy="867684"/>
          </a:xfrm>
          <a:prstGeom prst="rect">
            <a:avLst/>
          </a:prstGeom>
        </p:spPr>
        <p:txBody>
          <a:bodyPr/>
          <a:lstStyle/>
          <a:p>
            <a:endParaRPr lang="nl-NL" dirty="0"/>
          </a:p>
        </p:txBody>
      </p:sp>
    </p:spTree>
    <p:extLst>
      <p:ext uri="{BB962C8B-B14F-4D97-AF65-F5344CB8AC3E}">
        <p14:creationId xmlns:p14="http://schemas.microsoft.com/office/powerpoint/2010/main" val="3297706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D1B948D2-A1A1-F04B-B617-A343C034765F}"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inhoud 2">
            <a:extLst>
              <a:ext uri="{FF2B5EF4-FFF2-40B4-BE49-F238E27FC236}">
                <a16:creationId xmlns:a16="http://schemas.microsoft.com/office/drawing/2014/main" id="{0E9EB354-C69C-5643-9D58-5562543DF022}"/>
              </a:ext>
            </a:extLst>
          </p:cNvPr>
          <p:cNvSpPr>
            <a:spLocks noGrp="1"/>
          </p:cNvSpPr>
          <p:nvPr>
            <p:ph sz="quarter" idx="15" hasCustomPrompt="1"/>
          </p:nvPr>
        </p:nvSpPr>
        <p:spPr>
          <a:xfrm>
            <a:off x="537882"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r>
              <a:rPr lang="nl-NL" dirty="0"/>
              <a:t>
</a:t>
            </a:r>
            <a:r>
              <a:rPr lang="nl-NL" dirty="0" err="1"/>
              <a:t>Text</a:t>
            </a:r>
            <a:endParaRPr lang="nl-NL" dirty="0"/>
          </a:p>
          <a:p>
            <a:r>
              <a:rPr lang="nl-NL" dirty="0" err="1"/>
              <a:t>Text</a:t>
            </a:r>
            <a:endParaRPr lang="nl-NL" dirty="0"/>
          </a:p>
          <a:p>
            <a:endParaRPr lang="nl-NL" dirty="0"/>
          </a:p>
        </p:txBody>
      </p:sp>
      <p:sp>
        <p:nvSpPr>
          <p:cNvPr id="10" name="Titel 18">
            <a:extLst>
              <a:ext uri="{FF2B5EF4-FFF2-40B4-BE49-F238E27FC236}">
                <a16:creationId xmlns:a16="http://schemas.microsoft.com/office/drawing/2014/main" id="{949D0D18-EF80-BF45-81DC-61E8699071A1}"/>
              </a:ext>
            </a:extLst>
          </p:cNvPr>
          <p:cNvSpPr>
            <a:spLocks noGrp="1"/>
          </p:cNvSpPr>
          <p:nvPr>
            <p:ph type="title"/>
          </p:nvPr>
        </p:nvSpPr>
        <p:spPr>
          <a:xfrm>
            <a:off x="537882" y="412477"/>
            <a:ext cx="11144922" cy="867684"/>
          </a:xfrm>
          <a:prstGeom prst="rect">
            <a:avLst/>
          </a:prstGeom>
        </p:spPr>
        <p:txBody>
          <a:bodyPr/>
          <a:lstStyle/>
          <a:p>
            <a:endParaRPr lang="nl-NL" dirty="0"/>
          </a:p>
        </p:txBody>
      </p:sp>
      <p:sp>
        <p:nvSpPr>
          <p:cNvPr id="11" name="Tijdelijke aanduiding voor inhoud 2">
            <a:extLst>
              <a:ext uri="{FF2B5EF4-FFF2-40B4-BE49-F238E27FC236}">
                <a16:creationId xmlns:a16="http://schemas.microsoft.com/office/drawing/2014/main" id="{2AF9BE3C-D98B-1145-B3B9-29CC71E86FEA}"/>
              </a:ext>
            </a:extLst>
          </p:cNvPr>
          <p:cNvSpPr>
            <a:spLocks noGrp="1"/>
          </p:cNvSpPr>
          <p:nvPr>
            <p:ph sz="quarter" idx="16" hasCustomPrompt="1"/>
          </p:nvPr>
        </p:nvSpPr>
        <p:spPr>
          <a:xfrm>
            <a:off x="6110343"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a:p>
            <a:r>
              <a:rPr lang="nl-NL" dirty="0" err="1"/>
              <a:t>Text</a:t>
            </a:r>
            <a:r>
              <a:rPr lang="nl-NL" dirty="0"/>
              <a:t>
</a:t>
            </a:r>
            <a:r>
              <a:rPr lang="nl-NL" dirty="0" err="1"/>
              <a:t>Text</a:t>
            </a:r>
            <a:endParaRPr lang="nl-NL" dirty="0"/>
          </a:p>
          <a:p>
            <a:r>
              <a:rPr lang="nl-NL" dirty="0" err="1"/>
              <a:t>Text</a:t>
            </a:r>
            <a:endParaRPr lang="nl-NL" dirty="0"/>
          </a:p>
          <a:p>
            <a:endParaRPr lang="nl-NL" dirty="0"/>
          </a:p>
        </p:txBody>
      </p:sp>
    </p:spTree>
    <p:extLst>
      <p:ext uri="{BB962C8B-B14F-4D97-AF65-F5344CB8AC3E}">
        <p14:creationId xmlns:p14="http://schemas.microsoft.com/office/powerpoint/2010/main" val="27202697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409560F-09D7-1541-AA3E-48454F3386CB}"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8441721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B TWO COLUMN VERTIC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a:xfrm>
            <a:off x="537882" y="412477"/>
            <a:ext cx="11144922" cy="867684"/>
          </a:xfrm>
          <a:prstGeom prst="rect">
            <a:avLst/>
          </a:prstGeom>
        </p:spPr>
        <p:txBody>
          <a:bodyPr/>
          <a:lstStyle/>
          <a:p>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BB334B0-1517-8E49-8E98-1A6D5ACFD79A}"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dirty="0"/>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2"/>
            <a:ext cx="11144919" cy="1221360"/>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endParaRPr lang="nl-NL" dirty="0"/>
          </a:p>
        </p:txBody>
      </p:sp>
      <p:sp>
        <p:nvSpPr>
          <p:cNvPr id="17" name="Tijdelijke aanduiding voor tekst 12">
            <a:extLst>
              <a:ext uri="{FF2B5EF4-FFF2-40B4-BE49-F238E27FC236}">
                <a16:creationId xmlns:a16="http://schemas.microsoft.com/office/drawing/2014/main" id="{22D87F01-9DD2-8D4D-9195-78BF27BC2C14}"/>
              </a:ext>
            </a:extLst>
          </p:cNvPr>
          <p:cNvSpPr>
            <a:spLocks noGrp="1"/>
          </p:cNvSpPr>
          <p:nvPr>
            <p:ph type="body" sz="quarter" idx="17"/>
          </p:nvPr>
        </p:nvSpPr>
        <p:spPr>
          <a:xfrm>
            <a:off x="537882" y="3485645"/>
            <a:ext cx="11144921"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dirty="0"/>
          </a:p>
        </p:txBody>
      </p:sp>
      <p:sp>
        <p:nvSpPr>
          <p:cNvPr id="20" name="Tijdelijke aanduiding voor inhoud 2">
            <a:extLst>
              <a:ext uri="{FF2B5EF4-FFF2-40B4-BE49-F238E27FC236}">
                <a16:creationId xmlns:a16="http://schemas.microsoft.com/office/drawing/2014/main" id="{F81BD049-5E4B-9149-B907-EEBC60CA8844}"/>
              </a:ext>
            </a:extLst>
          </p:cNvPr>
          <p:cNvSpPr>
            <a:spLocks noGrp="1"/>
          </p:cNvSpPr>
          <p:nvPr>
            <p:ph sz="quarter" idx="18" hasCustomPrompt="1"/>
          </p:nvPr>
        </p:nvSpPr>
        <p:spPr>
          <a:xfrm>
            <a:off x="537882" y="3957143"/>
            <a:ext cx="11144921" cy="1640449"/>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dirty="0" err="1"/>
              <a:t>Text</a:t>
            </a:r>
            <a:r>
              <a:rPr lang="nl-NL" dirty="0"/>
              <a:t>
</a:t>
            </a:r>
            <a:r>
              <a:rPr lang="nl-NL" dirty="0" err="1"/>
              <a:t>Text</a:t>
            </a:r>
            <a:r>
              <a:rPr lang="nl-NL" dirty="0"/>
              <a:t>
</a:t>
            </a:r>
            <a:r>
              <a:rPr lang="nl-NL" dirty="0" err="1"/>
              <a:t>Text</a:t>
            </a:r>
            <a:endParaRPr lang="nl-NL" dirty="0"/>
          </a:p>
          <a:p>
            <a:r>
              <a:rPr lang="nl-NL" dirty="0" err="1"/>
              <a:t>Text</a:t>
            </a:r>
            <a:endParaRPr lang="nl-NL" dirty="0"/>
          </a:p>
        </p:txBody>
      </p:sp>
    </p:spTree>
    <p:extLst>
      <p:ext uri="{BB962C8B-B14F-4D97-AF65-F5344CB8AC3E}">
        <p14:creationId xmlns:p14="http://schemas.microsoft.com/office/powerpoint/2010/main" val="19331824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5AB97BA9-CF0A-E84E-8749-19F48DD9B11A}"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afbeelding 2">
            <a:extLst>
              <a:ext uri="{FF2B5EF4-FFF2-40B4-BE49-F238E27FC236}">
                <a16:creationId xmlns:a16="http://schemas.microsoft.com/office/drawing/2014/main" id="{C18FF14D-DE4B-5145-AA10-4DA74DE2D516}"/>
              </a:ext>
            </a:extLst>
          </p:cNvPr>
          <p:cNvSpPr>
            <a:spLocks noGrp="1"/>
          </p:cNvSpPr>
          <p:nvPr>
            <p:ph type="pic" sz="quarter" idx="13"/>
          </p:nvPr>
        </p:nvSpPr>
        <p:spPr>
          <a:xfrm>
            <a:off x="0" y="0"/>
            <a:ext cx="12192000" cy="6062870"/>
          </a:xfrm>
          <a:prstGeom prst="rect">
            <a:avLst/>
          </a:prstGeom>
        </p:spPr>
        <p:txBody>
          <a:bodyPr tIns="1080000"/>
          <a:lstStyle>
            <a:lvl1pPr algn="ctr">
              <a:defRPr>
                <a:solidFill>
                  <a:schemeClr val="bg1"/>
                </a:solidFill>
              </a:defRPr>
            </a:lvl1pPr>
          </a:lstStyle>
          <a:p>
            <a:endParaRPr lang="nl-NL" dirty="0"/>
          </a:p>
        </p:txBody>
      </p:sp>
    </p:spTree>
    <p:extLst>
      <p:ext uri="{BB962C8B-B14F-4D97-AF65-F5344CB8AC3E}">
        <p14:creationId xmlns:p14="http://schemas.microsoft.com/office/powerpoint/2010/main" val="27384038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DB27365-2F06-6844-B8A5-69B9719875E4}"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4" name="Tijdelijke aanduiding voor tekst 3">
            <a:extLst>
              <a:ext uri="{FF2B5EF4-FFF2-40B4-BE49-F238E27FC236}">
                <a16:creationId xmlns:a16="http://schemas.microsoft.com/office/drawing/2014/main" id="{18C3B9D9-D47F-E64C-B5FB-5C72B67A68D4}"/>
              </a:ext>
            </a:extLst>
          </p:cNvPr>
          <p:cNvSpPr>
            <a:spLocks noGrp="1"/>
          </p:cNvSpPr>
          <p:nvPr>
            <p:ph type="body" sz="quarter" idx="13" hasCustomPrompt="1"/>
          </p:nvPr>
        </p:nvSpPr>
        <p:spPr>
          <a:xfrm>
            <a:off x="537882" y="2462709"/>
            <a:ext cx="11145600" cy="774700"/>
          </a:xfrm>
          <a:prstGeom prst="rect">
            <a:avLst/>
          </a:prstGeom>
        </p:spPr>
        <p:txBody>
          <a:bodyPr/>
          <a:lstStyle>
            <a:lvl1pPr algn="ctr">
              <a:defRPr sz="4400" baseline="0">
                <a:solidFill>
                  <a:schemeClr val="bg1"/>
                </a:solidFill>
                <a:latin typeface="Open Sans SemiBold" panose="020B0606030504020204" pitchFamily="34" charset="0"/>
              </a:defRPr>
            </a:lvl1pPr>
          </a:lstStyle>
          <a:p>
            <a:r>
              <a:rPr lang="nl-NL" dirty="0" err="1"/>
              <a:t>Thank</a:t>
            </a:r>
            <a:r>
              <a:rPr lang="nl-NL" dirty="0"/>
              <a:t> </a:t>
            </a:r>
            <a:r>
              <a:rPr lang="nl-NL" dirty="0" err="1"/>
              <a:t>you</a:t>
            </a:r>
            <a:r>
              <a:rPr lang="nl-NL" dirty="0"/>
              <a:t>!</a:t>
            </a:r>
          </a:p>
        </p:txBody>
      </p:sp>
      <p:sp>
        <p:nvSpPr>
          <p:cNvPr id="9" name="Tijdelijke aanduiding voor inhoud 2">
            <a:extLst>
              <a:ext uri="{FF2B5EF4-FFF2-40B4-BE49-F238E27FC236}">
                <a16:creationId xmlns:a16="http://schemas.microsoft.com/office/drawing/2014/main" id="{611D22F6-CF91-A141-9E4D-70FE81B1761B}"/>
              </a:ext>
            </a:extLst>
          </p:cNvPr>
          <p:cNvSpPr>
            <a:spLocks noGrp="1"/>
          </p:cNvSpPr>
          <p:nvPr>
            <p:ph sz="quarter" idx="15" hasCustomPrompt="1"/>
          </p:nvPr>
        </p:nvSpPr>
        <p:spPr>
          <a:xfrm>
            <a:off x="3416082" y="3429000"/>
            <a:ext cx="5389200" cy="2195513"/>
          </a:xfrm>
          <a:prstGeom prst="rect">
            <a:avLst/>
          </a:prstGeom>
        </p:spPr>
        <p:txBody>
          <a:bodyPr wrap="square">
            <a:noAutofit/>
          </a:bodyPr>
          <a:lstStyle>
            <a:lvl1pPr marL="0" indent="0" algn="ctr">
              <a:buClr>
                <a:srgbClr val="EE731A"/>
              </a:buClr>
              <a:buFontTx/>
              <a:buNone/>
              <a:defRPr sz="2100" baseline="0">
                <a:solidFill>
                  <a:schemeClr val="bg1"/>
                </a:solidFill>
              </a:defRPr>
            </a:lvl1pPr>
          </a:lstStyle>
          <a:p>
            <a:r>
              <a:rPr lang="nl-NL" dirty="0" err="1"/>
              <a:t>Text</a:t>
            </a:r>
            <a:endParaRPr lang="nl-NL" dirty="0"/>
          </a:p>
        </p:txBody>
      </p:sp>
    </p:spTree>
    <p:extLst>
      <p:ext uri="{BB962C8B-B14F-4D97-AF65-F5344CB8AC3E}">
        <p14:creationId xmlns:p14="http://schemas.microsoft.com/office/powerpoint/2010/main" val="4149823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2B7B323-1BBF-154D-9615-F7F8C12858F4}"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13345505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2551135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0310861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AABC345-69CA-A944-8CD9-FFF238BA6EFB}"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515533"/>
          </a:xfrm>
          <a:prstGeom prst="rect">
            <a:avLst/>
          </a:prstGeom>
        </p:spPr>
      </p:pic>
    </p:spTree>
    <p:extLst>
      <p:ext uri="{BB962C8B-B14F-4D97-AF65-F5344CB8AC3E}">
        <p14:creationId xmlns:p14="http://schemas.microsoft.com/office/powerpoint/2010/main" val="9252804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ATA SCIENCE A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07072F27-C774-C541-A0DB-86DF7F09557D}"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095633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9338287-3AF1-3343-8F1E-141790FD5731}"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4114743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dirty="0"/>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5568E9F-E84D-C14D-8FA6-15284E6958F8}" type="datetime2">
              <a:rPr lang="nl-NL" smtClean="0"/>
              <a:t>donderdag 19 januari 2023</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544175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image" Target="../media/image25.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9D204BC3-D550-6C4A-888D-7B95F79F4232}" type="datetime2">
              <a:rPr lang="nl-NL" smtClean="0"/>
              <a:t>donderdag 19 januari 2023</a:t>
            </a:fld>
            <a:endParaRPr lang="nl-NL" dirty="0"/>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dirty="0"/>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dirty="0">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dirty="0"/>
              <a:t>&lt;</a:t>
            </a:r>
            <a:r>
              <a:rPr lang="nl-NL" dirty="0" err="1"/>
              <a:t>Optional</a:t>
            </a:r>
            <a:r>
              <a:rPr lang="nl-NL"/>
              <a:t>&gt;</a:t>
            </a:r>
          </a:p>
        </p:txBody>
      </p:sp>
      <p:sp>
        <p:nvSpPr>
          <p:cNvPr id="11" name="Tijdelijke aanduiding voor titel 10">
            <a:extLst>
              <a:ext uri="{FF2B5EF4-FFF2-40B4-BE49-F238E27FC236}">
                <a16:creationId xmlns:a16="http://schemas.microsoft.com/office/drawing/2014/main" id="{D09ABA41-6BF9-2A46-9E75-DA4409960371}"/>
              </a:ext>
            </a:extLst>
          </p:cNvPr>
          <p:cNvSpPr>
            <a:spLocks noGrp="1" noChangeAspect="1"/>
          </p:cNvSpPr>
          <p:nvPr>
            <p:ph type="title"/>
          </p:nvPr>
        </p:nvSpPr>
        <p:spPr>
          <a:xfrm>
            <a:off x="1727200" y="3564467"/>
            <a:ext cx="9372600" cy="1524000"/>
          </a:xfrm>
          <a:prstGeom prst="rect">
            <a:avLst/>
          </a:prstGeom>
          <a:solidFill>
            <a:schemeClr val="bg1"/>
          </a:solidFill>
        </p:spPr>
        <p:txBody>
          <a:bodyPr vert="horz" wrap="square" lIns="468000" tIns="288000" rIns="468000" bIns="45720" rtlCol="0" anchor="t" anchorCtr="0">
            <a:noAutofit/>
          </a:bodyPr>
          <a:lstStyle/>
          <a:p>
            <a:endParaRPr lang="nl-NL" dirty="0"/>
          </a:p>
        </p:txBody>
      </p:sp>
      <p:sp>
        <p:nvSpPr>
          <p:cNvPr id="14" name="Tijdelijke aanduiding voor tekst 13">
            <a:extLst>
              <a:ext uri="{FF2B5EF4-FFF2-40B4-BE49-F238E27FC236}">
                <a16:creationId xmlns:a16="http://schemas.microsoft.com/office/drawing/2014/main" id="{CCBB489B-C61E-7645-8AA7-236EC08917CB}"/>
              </a:ext>
            </a:extLst>
          </p:cNvPr>
          <p:cNvSpPr>
            <a:spLocks noGrp="1" noChangeAspect="1"/>
          </p:cNvSpPr>
          <p:nvPr>
            <p:ph type="body" idx="1"/>
          </p:nvPr>
        </p:nvSpPr>
        <p:spPr>
          <a:xfrm>
            <a:off x="1727200" y="5088467"/>
            <a:ext cx="9372600" cy="982133"/>
          </a:xfrm>
          <a:prstGeom prst="rect">
            <a:avLst/>
          </a:prstGeom>
          <a:solidFill>
            <a:schemeClr val="bg1"/>
          </a:solidFill>
        </p:spPr>
        <p:txBody>
          <a:bodyPr vert="horz" lIns="468000" tIns="108000" rIns="468000" bIns="360000" rtlCol="0">
            <a:noAutofit/>
          </a:bodyPr>
          <a:lstStyle/>
          <a:p>
            <a:endParaRPr lang="nl-NL" dirty="0"/>
          </a:p>
        </p:txBody>
      </p:sp>
    </p:spTree>
    <p:extLst>
      <p:ext uri="{BB962C8B-B14F-4D97-AF65-F5344CB8AC3E}">
        <p14:creationId xmlns:p14="http://schemas.microsoft.com/office/powerpoint/2010/main" val="1692194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15" r:id="rId6"/>
    <p:sldLayoutId id="2147483731" r:id="rId7"/>
    <p:sldLayoutId id="2147483733" r:id="rId8"/>
    <p:sldLayoutId id="2147483735" r:id="rId9"/>
    <p:sldLayoutId id="2147483737" r:id="rId10"/>
    <p:sldLayoutId id="2147483741" r:id="rId11"/>
    <p:sldLayoutId id="2147483739" r:id="rId12"/>
    <p:sldLayoutId id="2147483743" r:id="rId13"/>
    <p:sldLayoutId id="2147483745" r:id="rId14"/>
    <p:sldLayoutId id="2147483718" r:id="rId15"/>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ECC8C2D5-4E6A-5441-84B3-10BD96EE8891}" type="datetime2">
              <a:rPr lang="nl-NL" smtClean="0"/>
              <a:t>donderdag 19 januari 2023</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&lt;Optional&gt;</a:t>
            </a:r>
          </a:p>
        </p:txBody>
      </p:sp>
    </p:spTree>
    <p:extLst>
      <p:ext uri="{BB962C8B-B14F-4D97-AF65-F5344CB8AC3E}">
        <p14:creationId xmlns:p14="http://schemas.microsoft.com/office/powerpoint/2010/main" val="354655194"/>
      </p:ext>
    </p:extLst>
  </p:cSld>
  <p:clrMap bg1="lt1" tx1="dk1" bg2="lt2" tx2="dk2" accent1="accent1" accent2="accent2" accent3="accent3" accent4="accent4" accent5="accent5" accent6="accent6" hlink="hlink" folHlink="folHlink"/>
  <p:sldLayoutIdLst>
    <p:sldLayoutId id="2147483724" r:id="rId1"/>
    <p:sldLayoutId id="2147483721" r:id="rId2"/>
    <p:sldLayoutId id="2147483723" r:id="rId3"/>
    <p:sldLayoutId id="2147483722" r:id="rId4"/>
    <p:sldLayoutId id="2147483720" r:id="rId5"/>
    <p:sldLayoutId id="2147483729" r:id="rId6"/>
    <p:sldLayoutId id="2147483726" r:id="rId7"/>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20" userDrawn="1">
          <p15:clr>
            <a:srgbClr val="F26B43"/>
          </p15:clr>
        </p15:guide>
        <p15:guide id="3" pos="4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hyperlink" Target="http://imsitu.org/" TargetMode="External"/><Relationship Id="rId2" Type="http://schemas.openxmlformats.org/officeDocument/2006/relationships/hyperlink" Target="https://adsai.buas.nl/Study%20Content/Responsible%20and%20Explainable%20AI/UseCases.html#use-case-3-create-a-subset-of-images-from-the-original-dataset" TargetMode="Externa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a:lstStyle/>
          <a:p>
            <a:r>
              <a:rPr lang="nl-NL" dirty="0" err="1"/>
              <a:t>Modelling</a:t>
            </a:r>
            <a:r>
              <a:rPr lang="nl-NL" dirty="0"/>
              <a:t> </a:t>
            </a:r>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nl-NL" dirty="0"/>
              <a:t>Kick-off Year 1C</a:t>
            </a:r>
          </a:p>
        </p:txBody>
      </p:sp>
    </p:spTree>
    <p:extLst>
      <p:ext uri="{BB962C8B-B14F-4D97-AF65-F5344CB8AC3E}">
        <p14:creationId xmlns:p14="http://schemas.microsoft.com/office/powerpoint/2010/main" val="989191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jdelijke aanduiding voor inhoud 4">
            <a:extLst>
              <a:ext uri="{FF2B5EF4-FFF2-40B4-BE49-F238E27FC236}">
                <a16:creationId xmlns:a16="http://schemas.microsoft.com/office/drawing/2014/main" id="{810FA99E-143A-EC49-8FAF-92762E128ECE}"/>
              </a:ext>
            </a:extLst>
          </p:cNvPr>
          <p:cNvSpPr>
            <a:spLocks noGrp="1"/>
          </p:cNvSpPr>
          <p:nvPr>
            <p:ph sz="quarter" idx="15"/>
          </p:nvPr>
        </p:nvSpPr>
        <p:spPr/>
        <p:txBody>
          <a:bodyPr/>
          <a:lstStyle/>
          <a:p>
            <a:r>
              <a:rPr lang="nl-NL" dirty="0"/>
              <a:t>Creative Brief</a:t>
            </a:r>
          </a:p>
          <a:p>
            <a:r>
              <a:rPr lang="nl-NL" dirty="0" err="1"/>
              <a:t>Today</a:t>
            </a:r>
            <a:r>
              <a:rPr lang="nl-NL" dirty="0"/>
              <a:t> we start </a:t>
            </a:r>
            <a:r>
              <a:rPr lang="nl-NL" dirty="0" err="1"/>
              <a:t>with</a:t>
            </a:r>
            <a:r>
              <a:rPr lang="nl-NL" dirty="0"/>
              <a:t>…</a:t>
            </a:r>
          </a:p>
        </p:txBody>
      </p:sp>
      <p:sp>
        <p:nvSpPr>
          <p:cNvPr id="6" name="Titel 5">
            <a:extLst>
              <a:ext uri="{FF2B5EF4-FFF2-40B4-BE49-F238E27FC236}">
                <a16:creationId xmlns:a16="http://schemas.microsoft.com/office/drawing/2014/main" id="{FC845318-D328-9D4A-AB47-AA3BF8EC588B}"/>
              </a:ext>
            </a:extLst>
          </p:cNvPr>
          <p:cNvSpPr>
            <a:spLocks noGrp="1"/>
          </p:cNvSpPr>
          <p:nvPr>
            <p:ph type="title"/>
          </p:nvPr>
        </p:nvSpPr>
        <p:spPr/>
        <p:txBody>
          <a:bodyPr/>
          <a:lstStyle/>
          <a:p>
            <a:r>
              <a:rPr lang="nl-NL" dirty="0" err="1"/>
              <a:t>Table</a:t>
            </a:r>
            <a:r>
              <a:rPr lang="nl-NL" dirty="0"/>
              <a:t> of Contents</a:t>
            </a:r>
          </a:p>
        </p:txBody>
      </p:sp>
      <p:sp>
        <p:nvSpPr>
          <p:cNvPr id="7" name="Tijdelijke aanduiding voor dianummer 6">
            <a:extLst>
              <a:ext uri="{FF2B5EF4-FFF2-40B4-BE49-F238E27FC236}">
                <a16:creationId xmlns:a16="http://schemas.microsoft.com/office/drawing/2014/main" id="{F822E9F4-F273-9349-B925-63D0F1259AA9}"/>
              </a:ext>
            </a:extLst>
          </p:cNvPr>
          <p:cNvSpPr>
            <a:spLocks noGrp="1"/>
          </p:cNvSpPr>
          <p:nvPr>
            <p:ph type="sldNum" sz="quarter" idx="12"/>
          </p:nvPr>
        </p:nvSpPr>
        <p:spPr/>
        <p:txBody>
          <a:bodyPr/>
          <a:lstStyle/>
          <a:p>
            <a:fld id="{AA6C878E-6624-8940-965B-E61AF946BCDB}" type="slidenum">
              <a:rPr lang="nl-NL" smtClean="0"/>
              <a:t>2</a:t>
            </a:fld>
            <a:endParaRPr lang="nl-NL"/>
          </a:p>
        </p:txBody>
      </p:sp>
    </p:spTree>
    <p:extLst>
      <p:ext uri="{BB962C8B-B14F-4D97-AF65-F5344CB8AC3E}">
        <p14:creationId xmlns:p14="http://schemas.microsoft.com/office/powerpoint/2010/main" val="98684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8E9CD9-54B0-A2EE-FE66-EE924C99CD2C}"/>
              </a:ext>
            </a:extLst>
          </p:cNvPr>
          <p:cNvSpPr>
            <a:spLocks noGrp="1"/>
          </p:cNvSpPr>
          <p:nvPr>
            <p:ph type="sldNum" sz="quarter" idx="12"/>
          </p:nvPr>
        </p:nvSpPr>
        <p:spPr/>
        <p:txBody>
          <a:bodyPr/>
          <a:lstStyle/>
          <a:p>
            <a:fld id="{AA6C878E-6624-8940-965B-E61AF946BCDB}" type="slidenum">
              <a:rPr lang="nl-NL" smtClean="0"/>
              <a:t>3</a:t>
            </a:fld>
            <a:endParaRPr lang="nl-NL"/>
          </a:p>
        </p:txBody>
      </p:sp>
      <p:sp>
        <p:nvSpPr>
          <p:cNvPr id="3" name="Text Placeholder 2">
            <a:extLst>
              <a:ext uri="{FF2B5EF4-FFF2-40B4-BE49-F238E27FC236}">
                <a16:creationId xmlns:a16="http://schemas.microsoft.com/office/drawing/2014/main" id="{838B2260-9BB4-4D05-DD65-811FFC9E2215}"/>
              </a:ext>
            </a:extLst>
          </p:cNvPr>
          <p:cNvSpPr>
            <a:spLocks noGrp="1"/>
          </p:cNvSpPr>
          <p:nvPr>
            <p:ph type="body" sz="quarter" idx="16"/>
          </p:nvPr>
        </p:nvSpPr>
        <p:spPr/>
        <p:txBody>
          <a:bodyPr/>
          <a:lstStyle/>
          <a:p>
            <a:r>
              <a:rPr lang="en-US" dirty="0"/>
              <a:t>Open Microsoft Teams</a:t>
            </a:r>
          </a:p>
        </p:txBody>
      </p:sp>
      <p:sp>
        <p:nvSpPr>
          <p:cNvPr id="4" name="Content Placeholder 3">
            <a:extLst>
              <a:ext uri="{FF2B5EF4-FFF2-40B4-BE49-F238E27FC236}">
                <a16:creationId xmlns:a16="http://schemas.microsoft.com/office/drawing/2014/main" id="{73A0DD35-5B84-F722-D06C-FE40CDADC4C8}"/>
              </a:ext>
            </a:extLst>
          </p:cNvPr>
          <p:cNvSpPr>
            <a:spLocks noGrp="1"/>
          </p:cNvSpPr>
          <p:nvPr>
            <p:ph sz="quarter" idx="15"/>
          </p:nvPr>
        </p:nvSpPr>
        <p:spPr/>
        <p:txBody>
          <a:bodyPr/>
          <a:lstStyle/>
          <a:p>
            <a:r>
              <a:rPr lang="en-US" dirty="0"/>
              <a:t>Open your assignment</a:t>
            </a:r>
          </a:p>
          <a:p>
            <a:r>
              <a:rPr lang="en-US" dirty="0"/>
              <a:t>Open the Project Proposal Template </a:t>
            </a:r>
          </a:p>
          <a:p>
            <a:r>
              <a:rPr lang="en-US" dirty="0"/>
              <a:t>Go to slide 4: AI- Canvas</a:t>
            </a:r>
          </a:p>
          <a:p>
            <a:r>
              <a:rPr lang="en-US" dirty="0">
                <a:solidFill>
                  <a:srgbClr val="0070C0"/>
                </a:solidFill>
                <a:hlinkClick r:id="rId2">
                  <a:extLst>
                    <a:ext uri="{A12FA001-AC4F-418D-AE19-62706E023703}">
                      <ahyp:hlinkClr xmlns:ahyp="http://schemas.microsoft.com/office/drawing/2018/hyperlinkcolor" val="tx"/>
                    </a:ext>
                  </a:extLst>
                </a:hlinkClick>
              </a:rPr>
              <a:t>Open use-case 3 </a:t>
            </a:r>
            <a:r>
              <a:rPr lang="en-US" dirty="0"/>
              <a:t>for responsible &amp; explainable AI</a:t>
            </a:r>
          </a:p>
          <a:p>
            <a:pPr lvl="1"/>
            <a:r>
              <a:rPr lang="en-US" dirty="0"/>
              <a:t>For extra info &amp; further specifications</a:t>
            </a:r>
          </a:p>
          <a:p>
            <a:pPr marL="0" indent="0">
              <a:buNone/>
            </a:pPr>
            <a:endParaRPr lang="en-US" dirty="0"/>
          </a:p>
          <a:p>
            <a:pPr marL="0" indent="0">
              <a:buNone/>
            </a:pPr>
            <a:r>
              <a:rPr lang="en-US" b="1" dirty="0">
                <a:solidFill>
                  <a:schemeClr val="accent2"/>
                </a:solidFill>
              </a:rPr>
              <a:t>0. </a:t>
            </a:r>
            <a:r>
              <a:rPr lang="en-US" dirty="0"/>
              <a:t>Now, take browse through </a:t>
            </a:r>
            <a:r>
              <a:rPr lang="en-US" dirty="0">
                <a:solidFill>
                  <a:srgbClr val="0070C0"/>
                </a:solidFill>
                <a:hlinkClick r:id="rId3">
                  <a:extLst>
                    <a:ext uri="{A12FA001-AC4F-418D-AE19-62706E023703}">
                      <ahyp:hlinkClr xmlns:ahyp="http://schemas.microsoft.com/office/drawing/2018/hyperlinkcolor" val="tx"/>
                    </a:ext>
                  </a:extLst>
                </a:hlinkClick>
              </a:rPr>
              <a:t>the </a:t>
            </a:r>
            <a:r>
              <a:rPr lang="en-US" dirty="0" err="1">
                <a:solidFill>
                  <a:srgbClr val="0070C0"/>
                </a:solidFill>
                <a:hlinkClick r:id="rId3">
                  <a:extLst>
                    <a:ext uri="{A12FA001-AC4F-418D-AE19-62706E023703}">
                      <ahyp:hlinkClr xmlns:ahyp="http://schemas.microsoft.com/office/drawing/2018/hyperlinkcolor" val="tx"/>
                    </a:ext>
                  </a:extLst>
                </a:hlinkClick>
              </a:rPr>
              <a:t>Imsitu</a:t>
            </a:r>
            <a:r>
              <a:rPr lang="en-US" dirty="0">
                <a:solidFill>
                  <a:srgbClr val="0070C0"/>
                </a:solidFill>
                <a:hlinkClick r:id="rId3">
                  <a:extLst>
                    <a:ext uri="{A12FA001-AC4F-418D-AE19-62706E023703}">
                      <ahyp:hlinkClr xmlns:ahyp="http://schemas.microsoft.com/office/drawing/2018/hyperlinkcolor" val="tx"/>
                    </a:ext>
                  </a:extLst>
                </a:hlinkClick>
              </a:rPr>
              <a:t> dataset</a:t>
            </a:r>
            <a:r>
              <a:rPr lang="en-US" dirty="0">
                <a:solidFill>
                  <a:srgbClr val="0070C0"/>
                </a:solidFill>
              </a:rPr>
              <a:t> </a:t>
            </a:r>
            <a:r>
              <a:rPr lang="en-US" dirty="0"/>
              <a:t>and select a two classes of pictures your algorithm is going to distinguish between.</a:t>
            </a:r>
          </a:p>
        </p:txBody>
      </p:sp>
      <p:sp>
        <p:nvSpPr>
          <p:cNvPr id="5" name="Title 4">
            <a:extLst>
              <a:ext uri="{FF2B5EF4-FFF2-40B4-BE49-F238E27FC236}">
                <a16:creationId xmlns:a16="http://schemas.microsoft.com/office/drawing/2014/main" id="{A4D4004F-8371-D5DF-1A38-27AE89696849}"/>
              </a:ext>
            </a:extLst>
          </p:cNvPr>
          <p:cNvSpPr>
            <a:spLocks noGrp="1"/>
          </p:cNvSpPr>
          <p:nvPr>
            <p:ph type="title"/>
          </p:nvPr>
        </p:nvSpPr>
        <p:spPr/>
        <p:txBody>
          <a:bodyPr/>
          <a:lstStyle/>
          <a:p>
            <a:r>
              <a:rPr lang="en-US" dirty="0"/>
              <a:t>Idea Generation</a:t>
            </a:r>
          </a:p>
        </p:txBody>
      </p:sp>
    </p:spTree>
    <p:extLst>
      <p:ext uri="{BB962C8B-B14F-4D97-AF65-F5344CB8AC3E}">
        <p14:creationId xmlns:p14="http://schemas.microsoft.com/office/powerpoint/2010/main" val="981520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6CBDF04-12FE-ADD3-E415-B19F2DC3E0BB}"/>
              </a:ext>
            </a:extLst>
          </p:cNvPr>
          <p:cNvSpPr>
            <a:spLocks noGrp="1"/>
          </p:cNvSpPr>
          <p:nvPr>
            <p:ph type="sldNum" sz="quarter" idx="12"/>
          </p:nvPr>
        </p:nvSpPr>
        <p:spPr/>
        <p:txBody>
          <a:bodyPr/>
          <a:lstStyle/>
          <a:p>
            <a:fld id="{AA6C878E-6624-8940-965B-E61AF946BCDB}" type="slidenum">
              <a:rPr lang="nl-NL" smtClean="0"/>
              <a:t>4</a:t>
            </a:fld>
            <a:endParaRPr lang="nl-NL"/>
          </a:p>
        </p:txBody>
      </p:sp>
      <p:sp>
        <p:nvSpPr>
          <p:cNvPr id="3" name="Text Placeholder 2">
            <a:extLst>
              <a:ext uri="{FF2B5EF4-FFF2-40B4-BE49-F238E27FC236}">
                <a16:creationId xmlns:a16="http://schemas.microsoft.com/office/drawing/2014/main" id="{3DD29182-894E-A021-39B2-6F96E72F3669}"/>
              </a:ext>
            </a:extLst>
          </p:cNvPr>
          <p:cNvSpPr>
            <a:spLocks noGrp="1"/>
          </p:cNvSpPr>
          <p:nvPr>
            <p:ph type="body" sz="quarter" idx="16"/>
          </p:nvPr>
        </p:nvSpPr>
        <p:spPr/>
        <p:txBody>
          <a:bodyPr/>
          <a:lstStyle/>
          <a:p>
            <a:endParaRPr lang="en-US"/>
          </a:p>
        </p:txBody>
      </p:sp>
      <p:sp>
        <p:nvSpPr>
          <p:cNvPr id="4" name="Content Placeholder 3">
            <a:extLst>
              <a:ext uri="{FF2B5EF4-FFF2-40B4-BE49-F238E27FC236}">
                <a16:creationId xmlns:a16="http://schemas.microsoft.com/office/drawing/2014/main" id="{B629CF4C-91F1-78C2-C051-D8F8ED612191}"/>
              </a:ext>
            </a:extLst>
          </p:cNvPr>
          <p:cNvSpPr>
            <a:spLocks noGrp="1"/>
          </p:cNvSpPr>
          <p:nvPr>
            <p:ph sz="quarter" idx="15"/>
          </p:nvPr>
        </p:nvSpPr>
        <p:spPr/>
        <p:txBody>
          <a:bodyPr/>
          <a:lstStyle/>
          <a:p>
            <a:endParaRPr lang="en-US"/>
          </a:p>
        </p:txBody>
      </p:sp>
      <p:sp>
        <p:nvSpPr>
          <p:cNvPr id="5" name="Title 4">
            <a:extLst>
              <a:ext uri="{FF2B5EF4-FFF2-40B4-BE49-F238E27FC236}">
                <a16:creationId xmlns:a16="http://schemas.microsoft.com/office/drawing/2014/main" id="{BF1606BB-CE8F-9C77-E1BF-0C062F4F2518}"/>
              </a:ext>
            </a:extLst>
          </p:cNvPr>
          <p:cNvSpPr>
            <a:spLocks noGrp="1"/>
          </p:cNvSpPr>
          <p:nvPr>
            <p:ph type="title"/>
          </p:nvPr>
        </p:nvSpPr>
        <p:spPr/>
        <p:txBody>
          <a:bodyPr/>
          <a:lstStyle/>
          <a:p>
            <a:r>
              <a:rPr lang="en-US" dirty="0"/>
              <a:t>Something on </a:t>
            </a:r>
            <a:r>
              <a:rPr lang="en-US" dirty="0" err="1"/>
              <a:t>Imsitu</a:t>
            </a:r>
            <a:r>
              <a:rPr lang="en-US" dirty="0"/>
              <a:t> dataset?</a:t>
            </a:r>
          </a:p>
        </p:txBody>
      </p:sp>
    </p:spTree>
    <p:extLst>
      <p:ext uri="{BB962C8B-B14F-4D97-AF65-F5344CB8AC3E}">
        <p14:creationId xmlns:p14="http://schemas.microsoft.com/office/powerpoint/2010/main" val="955418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jdelijke aanduiding voor tekst 9">
            <a:extLst>
              <a:ext uri="{FF2B5EF4-FFF2-40B4-BE49-F238E27FC236}">
                <a16:creationId xmlns:a16="http://schemas.microsoft.com/office/drawing/2014/main" id="{18A26114-C70A-1045-B928-7E9DEFEB56CE}"/>
              </a:ext>
            </a:extLst>
          </p:cNvPr>
          <p:cNvSpPr>
            <a:spLocks noGrp="1"/>
          </p:cNvSpPr>
          <p:nvPr>
            <p:ph type="body" sz="quarter" idx="16"/>
          </p:nvPr>
        </p:nvSpPr>
        <p:spPr/>
        <p:txBody>
          <a:bodyPr/>
          <a:lstStyle/>
          <a:p>
            <a:pPr algn="l"/>
            <a:r>
              <a:rPr lang="en-US" b="1" i="0" dirty="0">
                <a:solidFill>
                  <a:srgbClr val="3C454E"/>
                </a:solidFill>
                <a:effectLst/>
                <a:latin typeface="Lato" panose="020F0502020204030203" pitchFamily="34" charset="0"/>
              </a:rPr>
              <a:t>Opportunity: </a:t>
            </a:r>
            <a:r>
              <a:rPr lang="en-US" i="0" dirty="0">
                <a:solidFill>
                  <a:srgbClr val="3C454E"/>
                </a:solidFill>
                <a:effectLst/>
                <a:latin typeface="Lato" panose="020F0502020204030203" pitchFamily="34" charset="0"/>
              </a:rPr>
              <a:t>Define your problem!</a:t>
            </a:r>
            <a:endParaRPr lang="nl-NL" dirty="0"/>
          </a:p>
        </p:txBody>
      </p:sp>
      <p:sp>
        <p:nvSpPr>
          <p:cNvPr id="9" name="Tijdelijke aanduiding voor inhoud 8">
            <a:extLst>
              <a:ext uri="{FF2B5EF4-FFF2-40B4-BE49-F238E27FC236}">
                <a16:creationId xmlns:a16="http://schemas.microsoft.com/office/drawing/2014/main" id="{4013CABD-8215-8049-872C-2247EFA09829}"/>
              </a:ext>
            </a:extLst>
          </p:cNvPr>
          <p:cNvSpPr>
            <a:spLocks noGrp="1"/>
          </p:cNvSpPr>
          <p:nvPr>
            <p:ph sz="quarter" idx="15"/>
          </p:nvPr>
        </p:nvSpPr>
        <p:spPr/>
        <p:txBody>
          <a:bodyPr/>
          <a:lstStyle/>
          <a:p>
            <a:pPr marL="256050" indent="-285750">
              <a:buFont typeface="+mj-lt"/>
              <a:buAutoNum type="arabicPeriod"/>
            </a:pPr>
            <a:r>
              <a:rPr lang="en-US" b="0" i="0" dirty="0">
                <a:solidFill>
                  <a:srgbClr val="3C454E"/>
                </a:solidFill>
                <a:effectLst/>
                <a:latin typeface="Lato" panose="020F0502020204030203" pitchFamily="34" charset="0"/>
              </a:rPr>
              <a:t>What problem is your algorithm going to solve?</a:t>
            </a:r>
          </a:p>
          <a:p>
            <a:pPr marL="256050" indent="-285750">
              <a:buFont typeface="+mj-lt"/>
              <a:buAutoNum type="arabicPeriod"/>
            </a:pPr>
            <a:r>
              <a:rPr lang="en-US" b="0" i="0" dirty="0">
                <a:solidFill>
                  <a:srgbClr val="3C454E"/>
                </a:solidFill>
                <a:effectLst/>
                <a:latin typeface="Lato" panose="020F0502020204030203" pitchFamily="34" charset="0"/>
              </a:rPr>
              <a:t>Clearly define your problem statement in max 100 words! You can also only just use one word too; e.g. hunger. </a:t>
            </a:r>
          </a:p>
          <a:p>
            <a:pPr marL="0" indent="0">
              <a:buNone/>
            </a:pPr>
            <a:endParaRPr lang="en-US" dirty="0">
              <a:solidFill>
                <a:srgbClr val="3C454E"/>
              </a:solidFill>
              <a:latin typeface="Lato" panose="020F0502020204030203" pitchFamily="34" charset="0"/>
            </a:endParaRPr>
          </a:p>
          <a:p>
            <a:pPr marL="0" indent="0">
              <a:buNone/>
            </a:pPr>
            <a:r>
              <a:rPr lang="en-US" dirty="0">
                <a:solidFill>
                  <a:srgbClr val="3C454E"/>
                </a:solidFill>
                <a:latin typeface="Lato" panose="020F0502020204030203" pitchFamily="34" charset="0"/>
              </a:rPr>
              <a:t>Difficulty defining your problem?</a:t>
            </a:r>
          </a:p>
          <a:p>
            <a:pPr marL="0" indent="0">
              <a:buNone/>
            </a:pPr>
            <a:r>
              <a:rPr lang="en-US" dirty="0">
                <a:solidFill>
                  <a:srgbClr val="3C454E"/>
                </a:solidFill>
                <a:latin typeface="Lato" panose="020F0502020204030203" pitchFamily="34" charset="0"/>
              </a:rPr>
              <a:t>go back to step 0. and select some</a:t>
            </a:r>
          </a:p>
          <a:p>
            <a:pPr marL="0" indent="0">
              <a:buNone/>
            </a:pPr>
            <a:r>
              <a:rPr lang="en-US" dirty="0">
                <a:solidFill>
                  <a:srgbClr val="3C454E"/>
                </a:solidFill>
                <a:latin typeface="Lato" panose="020F0502020204030203" pitchFamily="34" charset="0"/>
              </a:rPr>
              <a:t>other pictures</a:t>
            </a:r>
            <a:endParaRPr lang="nl-NL" dirty="0"/>
          </a:p>
        </p:txBody>
      </p:sp>
      <p:sp>
        <p:nvSpPr>
          <p:cNvPr id="8" name="Titel 7">
            <a:extLst>
              <a:ext uri="{FF2B5EF4-FFF2-40B4-BE49-F238E27FC236}">
                <a16:creationId xmlns:a16="http://schemas.microsoft.com/office/drawing/2014/main" id="{49EFD80A-BD39-E443-B3AE-61D6EEB72177}"/>
              </a:ext>
            </a:extLst>
          </p:cNvPr>
          <p:cNvSpPr>
            <a:spLocks noGrp="1"/>
          </p:cNvSpPr>
          <p:nvPr>
            <p:ph type="title"/>
          </p:nvPr>
        </p:nvSpPr>
        <p:spPr/>
        <p:txBody>
          <a:bodyPr/>
          <a:lstStyle/>
          <a:p>
            <a:r>
              <a:rPr lang="nl-NL" dirty="0"/>
              <a:t>Idea </a:t>
            </a:r>
            <a:r>
              <a:rPr lang="nl-NL" dirty="0" err="1"/>
              <a:t>Generation</a:t>
            </a:r>
            <a:endParaRPr lang="nl-NL" dirty="0"/>
          </a:p>
        </p:txBody>
      </p:sp>
      <p:sp>
        <p:nvSpPr>
          <p:cNvPr id="11" name="Tijdelijke aanduiding voor dianummer 10">
            <a:extLst>
              <a:ext uri="{FF2B5EF4-FFF2-40B4-BE49-F238E27FC236}">
                <a16:creationId xmlns:a16="http://schemas.microsoft.com/office/drawing/2014/main" id="{C0E6F2AA-432C-0142-A3F8-FAC53D1F0F4C}"/>
              </a:ext>
            </a:extLst>
          </p:cNvPr>
          <p:cNvSpPr>
            <a:spLocks noGrp="1"/>
          </p:cNvSpPr>
          <p:nvPr>
            <p:ph type="sldNum" sz="quarter" idx="12"/>
          </p:nvPr>
        </p:nvSpPr>
        <p:spPr/>
        <p:txBody>
          <a:bodyPr/>
          <a:lstStyle/>
          <a:p>
            <a:fld id="{AA6C878E-6624-8940-965B-E61AF946BCDB}" type="slidenum">
              <a:rPr lang="nl-NL" smtClean="0"/>
              <a:t>5</a:t>
            </a:fld>
            <a:endParaRPr lang="nl-NL"/>
          </a:p>
        </p:txBody>
      </p:sp>
      <p:pic>
        <p:nvPicPr>
          <p:cNvPr id="3" name="Picture 2">
            <a:extLst>
              <a:ext uri="{FF2B5EF4-FFF2-40B4-BE49-F238E27FC236}">
                <a16:creationId xmlns:a16="http://schemas.microsoft.com/office/drawing/2014/main" id="{9D1444E0-04B7-75DD-5EEB-7D91953A50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1486" y="3065263"/>
            <a:ext cx="5649191" cy="27363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014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2D0CB4-A703-4F16-4E38-94901D41FB40}"/>
              </a:ext>
            </a:extLst>
          </p:cNvPr>
          <p:cNvSpPr>
            <a:spLocks noGrp="1"/>
          </p:cNvSpPr>
          <p:nvPr>
            <p:ph type="sldNum" sz="quarter" idx="12"/>
          </p:nvPr>
        </p:nvSpPr>
        <p:spPr/>
        <p:txBody>
          <a:bodyPr/>
          <a:lstStyle/>
          <a:p>
            <a:fld id="{AA6C878E-6624-8940-965B-E61AF946BCDB}" type="slidenum">
              <a:rPr lang="nl-NL" smtClean="0"/>
              <a:t>6</a:t>
            </a:fld>
            <a:endParaRPr lang="nl-NL"/>
          </a:p>
        </p:txBody>
      </p:sp>
      <p:sp>
        <p:nvSpPr>
          <p:cNvPr id="3" name="Text Placeholder 2">
            <a:extLst>
              <a:ext uri="{FF2B5EF4-FFF2-40B4-BE49-F238E27FC236}">
                <a16:creationId xmlns:a16="http://schemas.microsoft.com/office/drawing/2014/main" id="{2053F693-613C-EA9B-CD0E-98247B3BE3E7}"/>
              </a:ext>
            </a:extLst>
          </p:cNvPr>
          <p:cNvSpPr>
            <a:spLocks noGrp="1"/>
          </p:cNvSpPr>
          <p:nvPr>
            <p:ph type="body" sz="quarter" idx="16"/>
          </p:nvPr>
        </p:nvSpPr>
        <p:spPr/>
        <p:txBody>
          <a:bodyPr/>
          <a:lstStyle/>
          <a:p>
            <a:r>
              <a:rPr lang="en-US" b="1" i="0" dirty="0">
                <a:solidFill>
                  <a:srgbClr val="3C454E"/>
                </a:solidFill>
                <a:effectLst/>
                <a:latin typeface="Lato" panose="020F0502020204030203" pitchFamily="34" charset="0"/>
              </a:rPr>
              <a:t>Diverge with multiple solutions</a:t>
            </a:r>
            <a:r>
              <a:rPr lang="en-US" dirty="0">
                <a:solidFill>
                  <a:srgbClr val="3C454E"/>
                </a:solidFill>
                <a:latin typeface="Lato" panose="020F0502020204030203" pitchFamily="34" charset="0"/>
              </a:rPr>
              <a:t>!</a:t>
            </a:r>
            <a:endParaRPr lang="en-US" dirty="0"/>
          </a:p>
        </p:txBody>
      </p:sp>
      <p:sp>
        <p:nvSpPr>
          <p:cNvPr id="4" name="Content Placeholder 3">
            <a:extLst>
              <a:ext uri="{FF2B5EF4-FFF2-40B4-BE49-F238E27FC236}">
                <a16:creationId xmlns:a16="http://schemas.microsoft.com/office/drawing/2014/main" id="{4C68F9D4-EBFB-B3D5-7370-E21A57FC5F42}"/>
              </a:ext>
            </a:extLst>
          </p:cNvPr>
          <p:cNvSpPr>
            <a:spLocks noGrp="1"/>
          </p:cNvSpPr>
          <p:nvPr>
            <p:ph sz="quarter" idx="15"/>
          </p:nvPr>
        </p:nvSpPr>
        <p:spPr/>
        <p:txBody>
          <a:bodyPr/>
          <a:lstStyle/>
          <a:p>
            <a:pPr marL="0" indent="0">
              <a:buNone/>
            </a:pPr>
            <a:r>
              <a:rPr lang="en-US" b="0" i="0" dirty="0">
                <a:solidFill>
                  <a:srgbClr val="3C454E"/>
                </a:solidFill>
                <a:effectLst/>
                <a:latin typeface="Lato" panose="020F0502020204030203" pitchFamily="34" charset="0"/>
              </a:rPr>
              <a:t>Come up with 3 solutions at least! You can come up with as many as you like, just make sure you have at least 3! Motivate you solution by at least answering the following questions:</a:t>
            </a:r>
          </a:p>
          <a:p>
            <a:pPr marL="457200" indent="-457200" algn="l">
              <a:buFont typeface="+mj-lt"/>
              <a:buAutoNum type="arabicPeriod" startAt="3"/>
            </a:pPr>
            <a:r>
              <a:rPr lang="en-US" b="0" i="0" dirty="0">
                <a:solidFill>
                  <a:srgbClr val="3C454E"/>
                </a:solidFill>
                <a:effectLst/>
                <a:latin typeface="Lato" panose="020F0502020204030203" pitchFamily="34" charset="0"/>
              </a:rPr>
              <a:t>What could solve your problem?</a:t>
            </a:r>
          </a:p>
          <a:p>
            <a:pPr marL="457200" indent="-457200" algn="l">
              <a:buFont typeface="+mj-lt"/>
              <a:buAutoNum type="arabicPeriod" startAt="3"/>
            </a:pPr>
            <a:r>
              <a:rPr lang="en-US" b="0" i="0" dirty="0">
                <a:solidFill>
                  <a:srgbClr val="3C454E"/>
                </a:solidFill>
                <a:effectLst/>
                <a:latin typeface="Lato" panose="020F0502020204030203" pitchFamily="34" charset="0"/>
              </a:rPr>
              <a:t>How is it going to solve your problem?</a:t>
            </a:r>
          </a:p>
          <a:p>
            <a:pPr marL="457200" indent="-457200" algn="l">
              <a:buFont typeface="+mj-lt"/>
              <a:buAutoNum type="arabicPeriod" startAt="3"/>
            </a:pPr>
            <a:r>
              <a:rPr lang="en-US" b="0" i="0" dirty="0">
                <a:solidFill>
                  <a:srgbClr val="3C454E"/>
                </a:solidFill>
                <a:effectLst/>
                <a:latin typeface="Lato" panose="020F0502020204030203" pitchFamily="34" charset="0"/>
              </a:rPr>
              <a:t>Why is it feasible?</a:t>
            </a:r>
          </a:p>
          <a:p>
            <a:pPr marL="457200" indent="-457200" algn="l">
              <a:buFont typeface="+mj-lt"/>
              <a:buAutoNum type="arabicPeriod" startAt="3"/>
            </a:pPr>
            <a:r>
              <a:rPr lang="en-US" b="0" i="0" dirty="0">
                <a:solidFill>
                  <a:srgbClr val="3C454E"/>
                </a:solidFill>
                <a:effectLst/>
                <a:latin typeface="Lato" panose="020F0502020204030203" pitchFamily="34" charset="0"/>
              </a:rPr>
              <a:t>What are the requirements for this solution to work?	</a:t>
            </a:r>
          </a:p>
        </p:txBody>
      </p:sp>
      <p:sp>
        <p:nvSpPr>
          <p:cNvPr id="5" name="Title 4">
            <a:extLst>
              <a:ext uri="{FF2B5EF4-FFF2-40B4-BE49-F238E27FC236}">
                <a16:creationId xmlns:a16="http://schemas.microsoft.com/office/drawing/2014/main" id="{B07B5667-FD94-210B-7C69-E707B4B71CC0}"/>
              </a:ext>
            </a:extLst>
          </p:cNvPr>
          <p:cNvSpPr>
            <a:spLocks noGrp="1"/>
          </p:cNvSpPr>
          <p:nvPr>
            <p:ph type="title"/>
          </p:nvPr>
        </p:nvSpPr>
        <p:spPr/>
        <p:txBody>
          <a:bodyPr/>
          <a:lstStyle/>
          <a:p>
            <a:r>
              <a:rPr lang="nl-NL" dirty="0"/>
              <a:t>Idea </a:t>
            </a:r>
            <a:r>
              <a:rPr lang="nl-NL" dirty="0" err="1"/>
              <a:t>Generation</a:t>
            </a:r>
            <a:endParaRPr lang="en-US" dirty="0"/>
          </a:p>
        </p:txBody>
      </p:sp>
    </p:spTree>
    <p:extLst>
      <p:ext uri="{BB962C8B-B14F-4D97-AF65-F5344CB8AC3E}">
        <p14:creationId xmlns:p14="http://schemas.microsoft.com/office/powerpoint/2010/main" val="459068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2D0CB4-A703-4F16-4E38-94901D41FB40}"/>
              </a:ext>
            </a:extLst>
          </p:cNvPr>
          <p:cNvSpPr>
            <a:spLocks noGrp="1"/>
          </p:cNvSpPr>
          <p:nvPr>
            <p:ph type="sldNum" sz="quarter" idx="12"/>
          </p:nvPr>
        </p:nvSpPr>
        <p:spPr/>
        <p:txBody>
          <a:bodyPr/>
          <a:lstStyle/>
          <a:p>
            <a:fld id="{AA6C878E-6624-8940-965B-E61AF946BCDB}" type="slidenum">
              <a:rPr lang="nl-NL" smtClean="0"/>
              <a:t>7</a:t>
            </a:fld>
            <a:endParaRPr lang="nl-NL"/>
          </a:p>
        </p:txBody>
      </p:sp>
      <p:sp>
        <p:nvSpPr>
          <p:cNvPr id="3" name="Text Placeholder 2">
            <a:extLst>
              <a:ext uri="{FF2B5EF4-FFF2-40B4-BE49-F238E27FC236}">
                <a16:creationId xmlns:a16="http://schemas.microsoft.com/office/drawing/2014/main" id="{2053F693-613C-EA9B-CD0E-98247B3BE3E7}"/>
              </a:ext>
            </a:extLst>
          </p:cNvPr>
          <p:cNvSpPr>
            <a:spLocks noGrp="1"/>
          </p:cNvSpPr>
          <p:nvPr>
            <p:ph type="body" sz="quarter" idx="16"/>
          </p:nvPr>
        </p:nvSpPr>
        <p:spPr/>
        <p:txBody>
          <a:bodyPr/>
          <a:lstStyle/>
          <a:p>
            <a:r>
              <a:rPr lang="en-US" b="1" i="0" dirty="0">
                <a:solidFill>
                  <a:srgbClr val="3C454E"/>
                </a:solidFill>
                <a:effectLst/>
                <a:latin typeface="Lato" panose="020F0502020204030203" pitchFamily="34" charset="0"/>
              </a:rPr>
              <a:t>Converge on best solution</a:t>
            </a:r>
            <a:r>
              <a:rPr lang="en-US" dirty="0">
                <a:solidFill>
                  <a:srgbClr val="3C454E"/>
                </a:solidFill>
                <a:latin typeface="Lato" panose="020F0502020204030203" pitchFamily="34" charset="0"/>
              </a:rPr>
              <a:t>!</a:t>
            </a:r>
            <a:endParaRPr lang="en-US" dirty="0"/>
          </a:p>
        </p:txBody>
      </p:sp>
      <p:sp>
        <p:nvSpPr>
          <p:cNvPr id="4" name="Content Placeholder 3">
            <a:extLst>
              <a:ext uri="{FF2B5EF4-FFF2-40B4-BE49-F238E27FC236}">
                <a16:creationId xmlns:a16="http://schemas.microsoft.com/office/drawing/2014/main" id="{4C68F9D4-EBFB-B3D5-7370-E21A57FC5F42}"/>
              </a:ext>
            </a:extLst>
          </p:cNvPr>
          <p:cNvSpPr>
            <a:spLocks noGrp="1"/>
          </p:cNvSpPr>
          <p:nvPr>
            <p:ph sz="quarter" idx="15"/>
          </p:nvPr>
        </p:nvSpPr>
        <p:spPr/>
        <p:txBody>
          <a:bodyPr/>
          <a:lstStyle/>
          <a:p>
            <a:pPr marL="0" indent="0">
              <a:buNone/>
            </a:pPr>
            <a:r>
              <a:rPr lang="en-US" b="0" i="0" dirty="0">
                <a:solidFill>
                  <a:srgbClr val="3C454E"/>
                </a:solidFill>
                <a:effectLst/>
                <a:latin typeface="Lato" panose="020F0502020204030203" pitchFamily="34" charset="0"/>
              </a:rPr>
              <a:t>By answering the following questions:</a:t>
            </a:r>
          </a:p>
          <a:p>
            <a:pPr marL="457200" indent="-457200" algn="l">
              <a:buFont typeface="+mj-lt"/>
              <a:buAutoNum type="arabicPeriod" startAt="8"/>
            </a:pPr>
            <a:r>
              <a:rPr lang="en-US" b="0" i="0" dirty="0">
                <a:solidFill>
                  <a:srgbClr val="3C454E"/>
                </a:solidFill>
                <a:effectLst/>
                <a:latin typeface="Lato" panose="020F0502020204030203" pitchFamily="34" charset="0"/>
              </a:rPr>
              <a:t>Which solution do you think is best?</a:t>
            </a:r>
          </a:p>
          <a:p>
            <a:pPr marL="457200" indent="-457200" algn="l">
              <a:buFont typeface="+mj-lt"/>
              <a:buAutoNum type="arabicPeriod" startAt="8"/>
            </a:pPr>
            <a:r>
              <a:rPr lang="en-US" b="0" i="0" dirty="0">
                <a:solidFill>
                  <a:srgbClr val="3C454E"/>
                </a:solidFill>
                <a:effectLst/>
                <a:latin typeface="Lato" panose="020F0502020204030203" pitchFamily="34" charset="0"/>
              </a:rPr>
              <a:t>Why do you think it's the best solution?</a:t>
            </a:r>
          </a:p>
          <a:p>
            <a:pPr marL="457200" indent="-457200" algn="l">
              <a:buFont typeface="+mj-lt"/>
              <a:buAutoNum type="arabicPeriod" startAt="8"/>
            </a:pPr>
            <a:r>
              <a:rPr lang="en-US" b="0" i="0" dirty="0">
                <a:solidFill>
                  <a:srgbClr val="3C454E"/>
                </a:solidFill>
                <a:effectLst/>
                <a:latin typeface="Lato" panose="020F0502020204030203" pitchFamily="34" charset="0"/>
              </a:rPr>
              <a:t>How well do you think it solves the problem? Define this in a percentage and motivate your answer; a motivated guess is the best we can do right now!	</a:t>
            </a:r>
          </a:p>
          <a:p>
            <a:pPr marL="457200" indent="-457200" algn="l">
              <a:buFont typeface="+mj-lt"/>
              <a:buAutoNum type="arabicPeriod" startAt="8"/>
            </a:pPr>
            <a:r>
              <a:rPr lang="en-US" dirty="0">
                <a:solidFill>
                  <a:srgbClr val="3C454E"/>
                </a:solidFill>
                <a:latin typeface="Lato" panose="020F0502020204030203" pitchFamily="34" charset="0"/>
              </a:rPr>
              <a:t>List your chosen solution in the AI-Canvas</a:t>
            </a:r>
          </a:p>
        </p:txBody>
      </p:sp>
      <p:sp>
        <p:nvSpPr>
          <p:cNvPr id="5" name="Title 4">
            <a:extLst>
              <a:ext uri="{FF2B5EF4-FFF2-40B4-BE49-F238E27FC236}">
                <a16:creationId xmlns:a16="http://schemas.microsoft.com/office/drawing/2014/main" id="{B07B5667-FD94-210B-7C69-E707B4B71CC0}"/>
              </a:ext>
            </a:extLst>
          </p:cNvPr>
          <p:cNvSpPr>
            <a:spLocks noGrp="1"/>
          </p:cNvSpPr>
          <p:nvPr>
            <p:ph type="title"/>
          </p:nvPr>
        </p:nvSpPr>
        <p:spPr/>
        <p:txBody>
          <a:bodyPr/>
          <a:lstStyle/>
          <a:p>
            <a:r>
              <a:rPr lang="nl-NL" dirty="0"/>
              <a:t>Idea </a:t>
            </a:r>
            <a:r>
              <a:rPr lang="nl-NL" dirty="0" err="1"/>
              <a:t>Generation</a:t>
            </a:r>
            <a:endParaRPr lang="en-US" dirty="0"/>
          </a:p>
        </p:txBody>
      </p:sp>
    </p:spTree>
    <p:extLst>
      <p:ext uri="{BB962C8B-B14F-4D97-AF65-F5344CB8AC3E}">
        <p14:creationId xmlns:p14="http://schemas.microsoft.com/office/powerpoint/2010/main" val="2847193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jdelijke aanduiding voor inhoud 4">
            <a:extLst>
              <a:ext uri="{FF2B5EF4-FFF2-40B4-BE49-F238E27FC236}">
                <a16:creationId xmlns:a16="http://schemas.microsoft.com/office/drawing/2014/main" id="{B43473B5-F4C1-5C4E-9A36-3101F48ABFF2}"/>
              </a:ext>
            </a:extLst>
          </p:cNvPr>
          <p:cNvSpPr>
            <a:spLocks noGrp="1"/>
          </p:cNvSpPr>
          <p:nvPr>
            <p:ph sz="quarter" idx="15"/>
          </p:nvPr>
        </p:nvSpPr>
        <p:spPr/>
        <p:txBody>
          <a:bodyPr/>
          <a:lstStyle/>
          <a:p>
            <a:endParaRPr lang="nl-NL"/>
          </a:p>
        </p:txBody>
      </p:sp>
      <p:sp>
        <p:nvSpPr>
          <p:cNvPr id="6" name="Titel 5">
            <a:extLst>
              <a:ext uri="{FF2B5EF4-FFF2-40B4-BE49-F238E27FC236}">
                <a16:creationId xmlns:a16="http://schemas.microsoft.com/office/drawing/2014/main" id="{3074C23F-CEE2-0545-A6C7-6EF4833C1B3E}"/>
              </a:ext>
            </a:extLst>
          </p:cNvPr>
          <p:cNvSpPr>
            <a:spLocks noGrp="1"/>
          </p:cNvSpPr>
          <p:nvPr>
            <p:ph type="title"/>
          </p:nvPr>
        </p:nvSpPr>
        <p:spPr/>
        <p:txBody>
          <a:bodyPr/>
          <a:lstStyle/>
          <a:p>
            <a:r>
              <a:rPr lang="nl-NL" dirty="0" err="1"/>
              <a:t>Something</a:t>
            </a:r>
            <a:r>
              <a:rPr lang="nl-NL" dirty="0"/>
              <a:t> </a:t>
            </a:r>
            <a:r>
              <a:rPr lang="nl-NL" dirty="0" err="1"/>
              <a:t>else</a:t>
            </a:r>
            <a:r>
              <a:rPr lang="nl-NL" dirty="0"/>
              <a:t>?</a:t>
            </a:r>
          </a:p>
        </p:txBody>
      </p:sp>
      <p:sp>
        <p:nvSpPr>
          <p:cNvPr id="7" name="Tijdelijke aanduiding voor inhoud 6">
            <a:extLst>
              <a:ext uri="{FF2B5EF4-FFF2-40B4-BE49-F238E27FC236}">
                <a16:creationId xmlns:a16="http://schemas.microsoft.com/office/drawing/2014/main" id="{84789773-A748-E244-9C5B-924BD3B393A7}"/>
              </a:ext>
            </a:extLst>
          </p:cNvPr>
          <p:cNvSpPr>
            <a:spLocks noGrp="1"/>
          </p:cNvSpPr>
          <p:nvPr>
            <p:ph sz="quarter" idx="16"/>
          </p:nvPr>
        </p:nvSpPr>
        <p:spPr/>
        <p:txBody>
          <a:bodyPr/>
          <a:lstStyle/>
          <a:p>
            <a:endParaRPr lang="nl-NL"/>
          </a:p>
        </p:txBody>
      </p:sp>
      <p:sp>
        <p:nvSpPr>
          <p:cNvPr id="8" name="Tijdelijke aanduiding voor dianummer 7">
            <a:extLst>
              <a:ext uri="{FF2B5EF4-FFF2-40B4-BE49-F238E27FC236}">
                <a16:creationId xmlns:a16="http://schemas.microsoft.com/office/drawing/2014/main" id="{6CD743B0-BF37-514F-8083-EEDCD3BE5294}"/>
              </a:ext>
            </a:extLst>
          </p:cNvPr>
          <p:cNvSpPr>
            <a:spLocks noGrp="1"/>
          </p:cNvSpPr>
          <p:nvPr>
            <p:ph type="sldNum" sz="quarter" idx="12"/>
          </p:nvPr>
        </p:nvSpPr>
        <p:spPr/>
        <p:txBody>
          <a:bodyPr/>
          <a:lstStyle/>
          <a:p>
            <a:fld id="{AA6C878E-6624-8940-965B-E61AF946BCDB}" type="slidenum">
              <a:rPr lang="nl-NL" smtClean="0"/>
              <a:t>8</a:t>
            </a:fld>
            <a:endParaRPr lang="nl-NL"/>
          </a:p>
        </p:txBody>
      </p:sp>
    </p:spTree>
    <p:extLst>
      <p:ext uri="{BB962C8B-B14F-4D97-AF65-F5344CB8AC3E}">
        <p14:creationId xmlns:p14="http://schemas.microsoft.com/office/powerpoint/2010/main" val="2426487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jdelijke aanduiding voor tekst 4">
            <a:extLst>
              <a:ext uri="{FF2B5EF4-FFF2-40B4-BE49-F238E27FC236}">
                <a16:creationId xmlns:a16="http://schemas.microsoft.com/office/drawing/2014/main" id="{68009EC8-E9DE-2746-B629-E8E1C7F15288}"/>
              </a:ext>
            </a:extLst>
          </p:cNvPr>
          <p:cNvSpPr>
            <a:spLocks noGrp="1"/>
          </p:cNvSpPr>
          <p:nvPr>
            <p:ph type="body" sz="quarter" idx="13"/>
          </p:nvPr>
        </p:nvSpPr>
        <p:spPr/>
        <p:txBody>
          <a:bodyPr/>
          <a:lstStyle/>
          <a:p>
            <a:r>
              <a:rPr lang="nl-NL" dirty="0" err="1"/>
              <a:t>That’s</a:t>
            </a:r>
            <a:r>
              <a:rPr lang="nl-NL" dirty="0"/>
              <a:t> </a:t>
            </a:r>
            <a:r>
              <a:rPr lang="nl-NL" dirty="0" err="1"/>
              <a:t>all</a:t>
            </a:r>
            <a:r>
              <a:rPr lang="nl-NL" dirty="0"/>
              <a:t> </a:t>
            </a:r>
            <a:r>
              <a:rPr lang="nl-NL" dirty="0" err="1"/>
              <a:t>folks</a:t>
            </a:r>
            <a:endParaRPr lang="nl-NL" dirty="0"/>
          </a:p>
        </p:txBody>
      </p:sp>
      <p:sp>
        <p:nvSpPr>
          <p:cNvPr id="6" name="Tijdelijke aanduiding voor inhoud 5">
            <a:extLst>
              <a:ext uri="{FF2B5EF4-FFF2-40B4-BE49-F238E27FC236}">
                <a16:creationId xmlns:a16="http://schemas.microsoft.com/office/drawing/2014/main" id="{3DBC3B0E-7707-0645-9528-558D358FE052}"/>
              </a:ext>
            </a:extLst>
          </p:cNvPr>
          <p:cNvSpPr>
            <a:spLocks noGrp="1"/>
          </p:cNvSpPr>
          <p:nvPr>
            <p:ph sz="quarter" idx="15"/>
          </p:nvPr>
        </p:nvSpPr>
        <p:spPr/>
        <p:txBody>
          <a:bodyPr/>
          <a:lstStyle/>
          <a:p>
            <a:r>
              <a:rPr lang="nl-NL" dirty="0" err="1"/>
              <a:t>We’re</a:t>
            </a:r>
            <a:r>
              <a:rPr lang="nl-NL" dirty="0"/>
              <a:t> </a:t>
            </a:r>
            <a:r>
              <a:rPr lang="nl-NL" dirty="0" err="1"/>
              <a:t>going</a:t>
            </a:r>
            <a:r>
              <a:rPr lang="nl-NL" dirty="0"/>
              <a:t> </a:t>
            </a:r>
            <a:r>
              <a:rPr lang="nl-NL" dirty="0" err="1"/>
              <a:t>to</a:t>
            </a:r>
            <a:r>
              <a:rPr lang="nl-NL" dirty="0"/>
              <a:t> </a:t>
            </a:r>
            <a:r>
              <a:rPr lang="nl-NL" dirty="0" err="1"/>
              <a:t>continually</a:t>
            </a:r>
            <a:r>
              <a:rPr lang="nl-NL" dirty="0"/>
              <a:t> </a:t>
            </a:r>
            <a:r>
              <a:rPr lang="nl-NL" dirty="0" err="1"/>
              <a:t>iterate</a:t>
            </a:r>
            <a:r>
              <a:rPr lang="nl-NL" dirty="0"/>
              <a:t> on </a:t>
            </a:r>
            <a:r>
              <a:rPr lang="nl-NL" dirty="0" err="1"/>
              <a:t>our</a:t>
            </a:r>
            <a:r>
              <a:rPr lang="nl-NL" dirty="0"/>
              <a:t> AI-canvas </a:t>
            </a:r>
            <a:r>
              <a:rPr lang="nl-NL" dirty="0" err="1"/>
              <a:t>during</a:t>
            </a:r>
            <a:r>
              <a:rPr lang="nl-NL" dirty="0"/>
              <a:t> </a:t>
            </a:r>
            <a:r>
              <a:rPr lang="nl-NL" dirty="0" err="1"/>
              <a:t>the</a:t>
            </a:r>
            <a:r>
              <a:rPr lang="nl-NL" dirty="0"/>
              <a:t> block.</a:t>
            </a:r>
          </a:p>
          <a:p>
            <a:endParaRPr lang="nl-NL" dirty="0"/>
          </a:p>
          <a:p>
            <a:r>
              <a:rPr lang="nl-NL" dirty="0"/>
              <a:t>On Friday </a:t>
            </a:r>
            <a:r>
              <a:rPr lang="nl-NL" dirty="0" err="1"/>
              <a:t>we’ll</a:t>
            </a:r>
            <a:r>
              <a:rPr lang="nl-NL" dirty="0"/>
              <a:t> continue </a:t>
            </a:r>
            <a:r>
              <a:rPr lang="nl-NL" dirty="0" err="1"/>
              <a:t>iterating</a:t>
            </a:r>
            <a:r>
              <a:rPr lang="nl-NL" dirty="0"/>
              <a:t> on </a:t>
            </a:r>
            <a:r>
              <a:rPr lang="nl-NL" dirty="0" err="1"/>
              <a:t>our</a:t>
            </a:r>
            <a:r>
              <a:rPr lang="nl-NL" dirty="0"/>
              <a:t> </a:t>
            </a:r>
            <a:r>
              <a:rPr lang="nl-NL" dirty="0" err="1"/>
              <a:t>ideas</a:t>
            </a:r>
            <a:r>
              <a:rPr lang="nl-NL" dirty="0"/>
              <a:t> </a:t>
            </a:r>
            <a:r>
              <a:rPr lang="nl-NL" dirty="0" err="1"/>
              <a:t>by</a:t>
            </a:r>
            <a:r>
              <a:rPr lang="nl-NL" dirty="0"/>
              <a:t> </a:t>
            </a:r>
            <a:r>
              <a:rPr lang="nl-NL" dirty="0" err="1"/>
              <a:t>doing</a:t>
            </a:r>
            <a:r>
              <a:rPr lang="nl-NL" dirty="0"/>
              <a:t> a market research </a:t>
            </a:r>
            <a:r>
              <a:rPr lang="nl-NL" dirty="0" err="1"/>
              <a:t>and</a:t>
            </a:r>
            <a:r>
              <a:rPr lang="nl-NL" dirty="0"/>
              <a:t> </a:t>
            </a:r>
            <a:r>
              <a:rPr lang="nl-NL" dirty="0" err="1"/>
              <a:t>creating</a:t>
            </a:r>
            <a:r>
              <a:rPr lang="nl-NL" dirty="0"/>
              <a:t> a persona </a:t>
            </a:r>
            <a:r>
              <a:rPr lang="nl-NL" dirty="0" err="1"/>
              <a:t>which</a:t>
            </a:r>
            <a:r>
              <a:rPr lang="nl-NL" dirty="0"/>
              <a:t> is </a:t>
            </a:r>
            <a:r>
              <a:rPr lang="nl-NL" dirty="0" err="1"/>
              <a:t>going</a:t>
            </a:r>
            <a:r>
              <a:rPr lang="nl-NL" dirty="0"/>
              <a:t> </a:t>
            </a:r>
            <a:r>
              <a:rPr lang="nl-NL" dirty="0" err="1"/>
              <a:t>to</a:t>
            </a:r>
            <a:r>
              <a:rPr lang="nl-NL" dirty="0"/>
              <a:t> </a:t>
            </a:r>
            <a:r>
              <a:rPr lang="nl-NL" dirty="0" err="1"/>
              <a:t>use</a:t>
            </a:r>
            <a:r>
              <a:rPr lang="nl-NL" dirty="0"/>
              <a:t> </a:t>
            </a:r>
            <a:r>
              <a:rPr lang="nl-NL" dirty="0" err="1"/>
              <a:t>our</a:t>
            </a:r>
            <a:r>
              <a:rPr lang="nl-NL" dirty="0"/>
              <a:t> app.</a:t>
            </a:r>
          </a:p>
        </p:txBody>
      </p:sp>
      <p:sp>
        <p:nvSpPr>
          <p:cNvPr id="7" name="Tijdelijke aanduiding voor dianummer 6">
            <a:extLst>
              <a:ext uri="{FF2B5EF4-FFF2-40B4-BE49-F238E27FC236}">
                <a16:creationId xmlns:a16="http://schemas.microsoft.com/office/drawing/2014/main" id="{D6B891C5-6D26-DD48-8DFB-6F245191D975}"/>
              </a:ext>
            </a:extLst>
          </p:cNvPr>
          <p:cNvSpPr>
            <a:spLocks noGrp="1"/>
          </p:cNvSpPr>
          <p:nvPr>
            <p:ph type="sldNum" sz="quarter" idx="12"/>
          </p:nvPr>
        </p:nvSpPr>
        <p:spPr/>
        <p:txBody>
          <a:bodyPr/>
          <a:lstStyle/>
          <a:p>
            <a:fld id="{AA6C878E-6624-8940-965B-E61AF946BCDB}" type="slidenum">
              <a:rPr lang="nl-NL" smtClean="0"/>
              <a:t>9</a:t>
            </a:fld>
            <a:endParaRPr lang="nl-NL"/>
          </a:p>
        </p:txBody>
      </p:sp>
    </p:spTree>
    <p:extLst>
      <p:ext uri="{BB962C8B-B14F-4D97-AF65-F5344CB8AC3E}">
        <p14:creationId xmlns:p14="http://schemas.microsoft.com/office/powerpoint/2010/main" val="2904974988"/>
      </p:ext>
    </p:extLst>
  </p:cSld>
  <p:clrMapOvr>
    <a:masterClrMapping/>
  </p:clrMapOvr>
</p:sld>
</file>

<file path=ppt/theme/theme1.xml><?xml version="1.0" encoding="utf-8"?>
<a:theme xmlns:a="http://schemas.openxmlformats.org/drawingml/2006/main" name="TITLE SIDE">
  <a:themeElements>
    <a:clrScheme name="Aangepast 2">
      <a:dk1>
        <a:srgbClr val="000000"/>
      </a:dk1>
      <a:lt1>
        <a:srgbClr val="FFFFFF"/>
      </a:lt1>
      <a:dk2>
        <a:srgbClr val="0E3D67"/>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74072DD1-003A-498D-805F-6F12813DF1F1}"/>
    </a:ext>
  </a:extLst>
</a:theme>
</file>

<file path=ppt/theme/theme2.xml><?xml version="1.0" encoding="utf-8"?>
<a:theme xmlns:a="http://schemas.openxmlformats.org/drawingml/2006/main" name="TEXT SLIDE">
  <a:themeElements>
    <a:clrScheme name="BUas Thema">
      <a:dk1>
        <a:srgbClr val="000000"/>
      </a:dk1>
      <a:lt1>
        <a:srgbClr val="FFFFFF"/>
      </a:lt1>
      <a:dk2>
        <a:srgbClr val="0E3D67"/>
      </a:dk2>
      <a:lt2>
        <a:srgbClr val="E7E6E6"/>
      </a:lt2>
      <a:accent1>
        <a:srgbClr val="00B7ED"/>
      </a:accent1>
      <a:accent2>
        <a:srgbClr val="EC7C30"/>
      </a:accent2>
      <a:accent3>
        <a:srgbClr val="FDFFFE"/>
      </a:accent3>
      <a:accent4>
        <a:srgbClr val="FDFFFE"/>
      </a:accent4>
      <a:accent5>
        <a:srgbClr val="FDFFFE"/>
      </a:accent5>
      <a:accent6>
        <a:srgbClr val="FDFFFE"/>
      </a:accent6>
      <a:hlink>
        <a:srgbClr val="FDFFFE"/>
      </a:hlink>
      <a:folHlink>
        <a:srgbClr val="EC7C3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858C82BB-7DD2-4828-892B-C2A10CE3C946}"/>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4F1F1ABCFD2BE4B8B1E750B442EF574" ma:contentTypeVersion="2" ma:contentTypeDescription="Create a new document." ma:contentTypeScope="" ma:versionID="f78758d6ec3b867ff54b7744096547eb">
  <xsd:schema xmlns:xsd="http://www.w3.org/2001/XMLSchema" xmlns:xs="http://www.w3.org/2001/XMLSchema" xmlns:p="http://schemas.microsoft.com/office/2006/metadata/properties" xmlns:ns2="b1572d76-2e15-45e0-bdfb-8acd0010a487" targetNamespace="http://schemas.microsoft.com/office/2006/metadata/properties" ma:root="true" ma:fieldsID="aece07dbd7acb675b5546ae81a97f793" ns2:_="">
    <xsd:import namespace="b1572d76-2e15-45e0-bdfb-8acd0010a48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572d76-2e15-45e0-bdfb-8acd0010a4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F240458-943A-4542-93C2-5CB679B250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572d76-2e15-45e0-bdfb-8acd0010a4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BDE96B7-2B32-41BB-94C3-26DDC5AA149B}">
  <ds:schemaRefs>
    <ds:schemaRef ds:uri="http://schemas.microsoft.com/sharepoint/v3/contenttype/forms"/>
  </ds:schemaRefs>
</ds:datastoreItem>
</file>

<file path=customXml/itemProps3.xml><?xml version="1.0" encoding="utf-8"?>
<ds:datastoreItem xmlns:ds="http://schemas.openxmlformats.org/officeDocument/2006/customXml" ds:itemID="{48080B34-2E67-4CAF-8EF6-72F240EC50B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BUas Powerpoint</Template>
  <TotalTime>157</TotalTime>
  <Words>336</Words>
  <Application>Microsoft Office PowerPoint</Application>
  <PresentationFormat>Widescreen</PresentationFormat>
  <Paragraphs>51</Paragraphs>
  <Slides>9</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Arial</vt:lpstr>
      <vt:lpstr>Calibri</vt:lpstr>
      <vt:lpstr>Lato</vt:lpstr>
      <vt:lpstr>Open Sans</vt:lpstr>
      <vt:lpstr>Open Sans Semibold</vt:lpstr>
      <vt:lpstr>Open Sans Semibold</vt:lpstr>
      <vt:lpstr>TITLE SIDE</vt:lpstr>
      <vt:lpstr>TEXT SLIDE</vt:lpstr>
      <vt:lpstr>Kick-off Year 1C</vt:lpstr>
      <vt:lpstr>Table of Contents</vt:lpstr>
      <vt:lpstr>Idea Generation</vt:lpstr>
      <vt:lpstr>Something on Imsitu dataset?</vt:lpstr>
      <vt:lpstr>Idea Generation</vt:lpstr>
      <vt:lpstr>Idea Generation</vt:lpstr>
      <vt:lpstr>Idea Generation</vt:lpstr>
      <vt:lpstr>Something else?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Kick-off Year 1C</dc:title>
  <dc:creator>Heijligers, Bram</dc:creator>
  <cp:lastModifiedBy>Heijligers, Bram</cp:lastModifiedBy>
  <cp:revision>8</cp:revision>
  <dcterms:created xsi:type="dcterms:W3CDTF">2023-01-19T12:24:43Z</dcterms:created>
  <dcterms:modified xsi:type="dcterms:W3CDTF">2023-01-19T15:12:30Z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0x01010054F1F1ABCFD2BE4B8B1E750B442EF574</vt:lpwstr>
  </property>
</Properties>
</file>

<file path=docProps/thumbnail.jpeg>
</file>